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2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17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ccompanied by nine Levites and two priests. The Levites were Shemaiah, Nethaniah, Zebadiah, Asahel, Shemiramoth, Jehonathan, Adonijah, Tobijah, and Tobadonijah; and the priests were Elishama and Jehor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the book of the Law of the Lord and went through all the towns of Judah, teaching it to the people.Jehoshaphat's Greatnes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all the surrounding kingdoms afraid to go to war against King Jehoshaph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 Philistines brought Jehoshaphat a large amount of silver and other gifts, and some Arabs brought him 7,700 sheep and 7,700 goa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hoshaphat continued to grow more and more powerful. Throughout Judah he built fortifications and citie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supplies were stored in huge amounts.In Jerusalem he stationed outstanding officer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ir clans. Adnah was the commander of the troops from the clans of Judah, and he had 300,000 soldiers unde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cond in rank was Jehohanan, with 280,000 soldier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rd was Amasiah son of Zichri, with 200,000. (Amasiah had volunteered to serve the Lord.)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mmander of the troops from the clans of Benjamin was Eliada, an outstanding soldier, in command of 200,000 men armed with shields and bow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Becomes K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cond in command was Jehozabad with 180,000 men, well-equipped for bat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oldiers served the king in Jerusalem, and in addition he stationed others in the other fortified cities of Jud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succeeded his father Asa as king and strengthened his position against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ationed troops in the fortified cities of Judah, in the Judean countryside, and in the cities which Asa had captured in the territory of Ephra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ed Jehoshaphat because he followed the example of his father's early life and did not worship Ba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rved his father's God, obeyed God's commands, and did not act the way the kings of Israel di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Jehoshaphat firm control over the kingdom of Judah, and all the people brought him gifts, so that he became wealthy and highly hono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pride in serving the Lord and destroyed all the pagan places of worship and the symbols of the goddess Asherah in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hird year of his reign he sent out the following officials to teach in the cities of Judah: Benhail, Obadiah, Zechariah, Nethanel, and Micai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2026-06-26T01:06:25Z</dcterms:created>
  <dcterms:modified xsi:type="dcterms:W3CDTF">2026-06-26T01:06:25Z</dcterms:modified>
  <dc:title>Bible.com.au: 2 Chronicles 17:1-19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