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103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5: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Asa heard the prophecy that Azariah son of Oded had spoken, he was encouraged. He did away with all the idols in the land of Judah and Benjamin and all the idols in the cities he had captured in the hill country of Ephraim. He also repaired the altar of the Lord that stood in the Temple courtya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any people had come over to Asa's side from Ephraim, Manasseh, and Simeon, and were living in his kingdom, because they had seen that the Lord was with him. Asa summoned all of them and the people of Judah and Benjam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assembled in Jerusalem in the third month of the fifteenth year that Asa was k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n that day they offered sacrifices to the Lord from the loot they had brought back: seven hundred head of cattle and seven thousand sheep.]]></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made a covenant in which they agreed to worship the Lord, the God of their ancestors, with all their heart and sou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yone, young or old, male or female, who did not worship him was to be put to dea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 a loud voice they took an oath in the Lord's name that they would keep the covenant, and then they shouted and blew trumpe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ll the people of Judah were happy because they had made this covenant with all their heart. They took delight in worshiping the Lord, and he accepted them and gave them peace on every sid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ing Asa removed his grandmother Maacah from her position as queen mother, because she had made an obscene idol of the fertility goddess Asherah. Asa cut down the idol, chopped it up, and burned the pieces in Kidron Valle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ven though Asa did not destroy all the pagan places of worship in the land, he remained faithful to the Lord all his lif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sa's Reform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placed in the Temple all the objects his father Abijah had dedicated to God, as well as the gold and silver objects that he himself dedicat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re was no more war until the thirty-fifth year of his reig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spirit of God came upon Azariah son of Od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went to meet King Asa. He called out, “Listen to me, King Asa, and all you people of Judah and Benjamin! The Lord is with you as long as you are with him. If you look for him, he will let you find him, but if you turn away, he will abandon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a long time Israel lived without the true God, without priests to teach them, and without a law.]]></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when trouble came, they turned to the Lord, the God of Israel. They searched for him and found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those days no one could come and go in safety, because there was trouble and disorder in every l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ne nation oppressed another nation, and one city oppressed another city, because God was bringing trouble and distress on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you must be strong and not be discouraged. The work that you do will be rewarded.”]]></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2026-06-05T21:14:10Z</dcterms:created>
  <dcterms:modified xsi:type="dcterms:W3CDTF">2026-06-05T21:14:10Z</dcterms:modified>
  <dc:title>Bible.com.au: 2 Chronicles 15:1-19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