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ing Asa had an army of 300,000 men from Judah, armed with shields and spears, and 280,000 men from Benjamin, armed with shields and bows. All of them were brave, well-trained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Ethiopian named Zerah invaded Judah with an army of a million men and three hundred chariots and advanced as far as Mares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a went out to fight him, and both sides took up their positions at Zephathah Valley near Maresh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a prayed to the Lord his God, “O Lord, you can help a weak army as easily as a powerful one. Help us now, O Lord our God, because we are relying on you, and in your name we have come out to fight against this huge army. Lord, you are our God; no one can hope to defea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defeated the Ethiopian army when Asa and the Judean army attacked them. They f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a and his troops pursued them as far as Gerar. So many of the Ethiopians were killed that the army was unable to rally and fight. They were overpowered by the Lord and his army, and the army took large amounts of l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were able to destroy the cities in the area around Gerar, because the people there were terrified of the Lord. The army plundered all those cities and captured large amounts of lo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lso attacked the camps of some shepherds, capturing large numbers of sheep and camels. Then they returned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sa Defeats the Ethiop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Abijah died and was buried in the royal tombs in David's City. His son Asa succeeded him as king, and under Asa the land enjoyed peace for ten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a pleased the Lord, his God, by doing what was right and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moved the foreign altars and the pagan places of worship, broke down the sacred stone columns, and cut down the symbols of the goddess Asher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ommanded the people of Judah to do the will of the Lord, the God of their ancestors, and to obey his teachings and comm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he abolished the pagan places of worship and the incense altars from all the cities of Judah, the kingdom was at peace under his ru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t fortifications for the cities of Judah during this time, and for several years there was no war, because the Lord gave him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ld the people of Judah, “Let us fortify the cities by building walls and towers, and gates that can be shut and barred. We have control of the land because we have done the will of the Lord our God. He has protected us and given us security on every side.” And so they built and prospere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2026-08-03T11:16:37Z</dcterms:created>
  <dcterms:modified xsi:type="dcterms:W3CDTF">2026-08-03T11:16:37Z</dcterms:modified>
  <dc:title>Bible.com.au: 2 Chronicles 14:1-15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