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7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0: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he ignored the advice of the older men and went instead to the young men who had grown up with him and who were now his advis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at do you advise me to do?” he asked. “What shall I say to the people who are asking me to make their burdens light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replied, “This is what you should tell them: ‘My little finger is thicker than my father's wai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ell them, ‘My father placed heavy burdens on you; I will make them even heavier. He beat you with whips; I'll flog you with bullwhip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ree days later Jeroboam and all the people returned to King Rehoboam, as he had instructed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king ignored the advice of the older men and spoke harshly to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the younger men had advised. He said, “My father placed heavy burdens on you; I will make them even heavier. He beat you with whips; I'll flog you with bullwhip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t was the will of the Lord God to bring about what he had spoken to Jeroboam son of Nebat through the prophet Ahijah from Shiloh. This is why the king did not pay any attention to the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 people saw that the king would not listen to them, they shouted, “Down with David and his family! What have they ever done for us? People of Israel, let's go home! Let Rehoboam look out for himself!”So the people of Israel rebell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eaving Rehoboam as king only of the people who lived in the territory of Jud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Northern Tribes Revolt(1 Kings 12.1-2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King Rehoboam sent Adoniram, who was in charge of the forced labor, to go to the Israelites, but they stoned him to death. At this, Rehoboam hurriedly got in his chariot and escaped to Jerusal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ver since that time the people of the northern kingdom of Israel have been in rebellion against the dynasty of Dav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Rehoboam went to Shechem, where all the people of northern Israel had gathered to make him k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Jeroboam son of Nebat, who had gone to Egypt to escape from King Solomon, heard this news, he returned ho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people of the northern tribes sent for him, and they all went together to Rehoboam and said to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r father placed heavy burdens on us. If you make these burdens lighter and make life easier for us, we will be your loyal subjec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Rehoboam replied, “Give me three days to consider the matter. Then come back.” So the people lef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ing Rehoboam consulted the older men who had served as his father Solomon's advisers. “What answer do you advise me to give these people?” he ask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replied, “If you are kind to these people and try to please them by giving a considerate answer, they will always serve you loyally.”]]></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2026-09-05T04:27:58Z</dcterms:created>
  <dcterms:modified xsi:type="dcterms:W3CDTF">2026-09-05T04:27:58Z</dcterms:modified>
  <dc:title>Bible.com.au: 2 Chronicles 10:1-19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