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ignored the advice of the older men and went instead to the young men who had grown up with him and who were now his advis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do you advise me to do?” he asked. “What shall I say to the people who are asking me to make their burdens li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replied, “This is what you should tell them: ‘My little finger is thicker than my father's wa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ell them, ‘My father placed heavy burdens on you; I will make them even heavier. He beat you with whips; I'll flog you with bullwhip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all the people returned to King Rehoboam, as he had instructe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ng ignored the advice of the older men and spoke harshly to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 younger men had advised. He said, “My father placed heavy burdens on you; I will make them even heavier. He beat you with whips; I'll flog you with bullwhi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the will of the Lord God to bring about what he had spoken to Jeroboam son of Nebat through the prophet Ahijah from Shiloh. This is why the king did not pay any attention to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the people saw that the king would not listen to them, they shouted, “Down with David and his family! What have they ever done for us? People of Israel, let's go home! Let Rehoboam look out for himself!”So the people of Israel rebel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ving Rehoboam as king only of the people who lived in the territory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orthern Tribes Revolt(1 Kings 12.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niram, who was in charge of the forced labor, to go to the Israelites, but they stoned him to death. At this, Rehoboam hurriedly got in his chariot and escaped to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 since that time the people of the northern kingdom of Israel have been in rebellion against the dynasty of Dav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all the people of northern Israel had gathered to make him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eroboam son of Nebat, who had gone to Egypt to escape from King Solomon, heard this news, he returned ho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the northern tribes sent for him, and they all went together to Rehoboam and said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placed heavy burdens on us. If you make these burdens lighter and make life easier for us, we will be your loyal subje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hoboam replied, “Give me three days to consider the matter. Then come back.”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Rehoboam consulted the older men who had served as his father Solomon's advisers. “What answer do you advise me to give these people?” he as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replied, “If you are kind to these people and try to please them by giving a considerate answer, they will always serve you loyall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2026-07-05T12:32:15Z</dcterms:created>
  <dcterms:modified xsi:type="dcterms:W3CDTF">2026-07-05T12:32:15Z</dcterms:modified>
  <dc:title>Bible.com.au: 2 Chronicles 10:1-19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