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0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ignored the advice of the older men and went instead to the young men who had grown up with him and who were now his advis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ou advise me to do?” he asked. “What shall I say to the people who are asking me to make their burdens li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plied, “This is what you should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m, ‘My father placed heavy burdens on you; I will make them even heavier. He beat you with whips; I'll flog you with bullwhi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King Rehoboam, as he had instruct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ignored the advice of the older men and spoke harshly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 younger men had advised. He said, “My father placed heavy burdens on you; I will make them even heavier. He beat you with whips; I'll flog you with bullwhi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the will of the Lord God to bring about what he had spoken to Jeroboam son of Nebat through the prophet Ahijah from Shiloh. This is why the king did not pay any attention to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people saw that the king would not listen to them, they shouted, “Down with David and his family! What have they ever done for us? People of Israel, let's go home! Let Rehoboam look out for himself!”So the people of Israel rebe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ving Rehoboam as king only of the people who lived in the territory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orthern Tribes Revolt(1 Kings 12.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niram, who was in charge of the forced labor, to go to the Israelites, but they stoned him to death. At this, Rehoboam hurriedly got in his chariot and escaped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 since that time the people of the northern kingdom of Israel have been in rebellion against the dynasty of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where all the people of northern Israel had gathered to make him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who had gone to Egypt to escape from King Solomon, heard this news, he returned h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the northern tribes sent for him, and they all went together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placed heavy burdens on us. If you make these burdens lighter and make life easier for us, we will be your loyal subjec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replied, “Give me three days to consider the matter. Then come back.” So the peopl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Rehoboam consulted the older men who had served as his father Solomon's advisers. “What answer do you advise me to give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you are kind to these people and try to please them by giving a considerate answer, they will always serve you loyally.”]]></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2026-07-05T13:22:39Z</dcterms:created>
  <dcterms:modified xsi:type="dcterms:W3CDTF">2026-07-05T13:22:39Z</dcterms:modified>
  <dc:title>Bible.com.au: 2 Chronicles 10:1-19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