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se who want to get rich fall into temptation and are caught in the trap of many foolish and harmful desires, which pull them down to ruin and destru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a source of all kinds of evil. Some have been so eager to have it that they have wandered away from the faith and have broken their hearts with many sorrows.Personal Instruc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man of God, avoid all these things. Strive for righteousness, godliness, faith, love, endurance, and gentle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un your best in the race of faith, and win eternal life for yourself; for it was to this life that God called you when you firmly professed your faith before many witn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God, who gives life to all things, and before Christ Jesus, who firmly professed his faith before Pontius Pilate, I comman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obey your orders and keep them faithfully until the Day when our Lord Jesus Christ will 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appearing will be brought about at the right time by God, the blessed and only Ruler, the King of kings and the Lord of l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one is immortal; he lives in the light that no one can approach. No one has ever seen him; no one can ever see him. To him be honor and eternal power!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mand those who are rich in the things of this life not to be proud, but to place their hope, not in such an uncertain thing as riches, but in God, who generously gives us everything for our enjoy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mand them to do good, to be rich in good works, to be generous and ready to share with 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se who are slaves must consider their masters worthy of all respect, so that no one will speak evil of the name of God and of our teach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is way they will store up for themselves a treasure which will be a solid foundation for the future. And then they will be able to win the life which is true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othy, keep safe what has been entrusted to your care. Avoid the profane talk and foolish arguments of what some people wrongly call “Knowled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ome have claimed to possess it, and as a result they have lost the way of faith.God's grace be with you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laves belonging to Christian masters must not despise them, for they are believers too. Instead, they are to serve them even better, because those who benefit from their work are believers whom they love.False Teaching and True RichesYou must teach and preach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ever teaches a different doctrine and does not agree with the true words of our Lord Jesus Christ and with the teaching of our relig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swollen with pride and knows nothing. He has an unhealthy desire to argue and quarrel about words, and this brings on jealousy, disputes, insults, evil suspic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nstant arguments from people whose minds do not function and who no longer have the truth. They think that religion is a way to become ri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ll, religion does make us very rich, if we are satisfied with what we h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did we bring into the world? Nothing! What can we take out of the world?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if we have food and clothes, that should be enough for u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2026-08-03T11:18:00Z</dcterms:created>
  <dcterms:modified xsi:type="dcterms:W3CDTF">2026-08-03T11:18:00Z</dcterms:modified>
  <dc:title>Bible.com.au: 1 Timothy 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