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any do not take care of their relatives, especially the members of their own family, they have denied the faith and are worse than an unbeli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add any widow to the list of widows unless she is over sixty years of age. In addition, she must have been married only o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a reputation for good deeds: a woman who brought up her children well, received strangers in her home, performed humble duties for other Christians, helped people in trouble, and devoted herself to doing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do not include younger widows in the list; because when their desires make them want to marry, they turn away from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become guilty of breaking their earlier promise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lso learn to waste their time in going around from house to house; but even worse, they learn to be gossips and busybodies, talking of things they should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would prefer that the younger widows get married, have children, and take care of their homes, so as to give our enemies no chance of speaking evil of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me widows have already turned away to follow Sa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any Christian woman has widows in her family, she must take care of them and not put the burden on the church, so that it may take care of the widows who are all al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who do good work as leaders should be considered worthy of receiving double pay, especially those who work hard at preaching and teac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ponsibilities toward Believ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scripture says, “Do not muzzle an ox when you are using it to thresh grain” and “Workers should be given their p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listen to an accusation against an elder unless it is brought by two or more witnes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buke publicly all those who commit sins, so that the rest may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presence of God and of Christ Jesus and of the holy angels I solemnly call upon you to obey these instructions without showing any prejudice or favor to anyone in anything you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in no hurry to lay hands on people to dedicate them to the Lord's service. Take no part in the sins of others; keep yourself p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not drink water only, but take a little wine to help your digestion, since you are sick so of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ins of some people are plain to see, and their sins go ahead of them to judgment; but the sins of others are seen only la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ame way good deeds are plainly seen, and even those that are not so plain cannot be hidd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rebuke an older man, but appeal to him as if he were your father. Treat the younger men as your br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lder women as mothers, and the younger women as sisters, with all pu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ow respect for widows who really are all al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a widow has children or grandchildren, they should learn first to carry out their religious duties toward their own family and in this way repay their parents and grandparents, because that is what please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widow who is all alone, with no one to take care of her, has placed her hope in God and continues to pray and ask him for his help night and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 widow who gives herself to pleasure has already died, even though she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them these instructions, so that no one will find fault with them.]]></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2026-05-20T07:17:57Z</dcterms:created>
  <dcterms:modified xsi:type="dcterms:W3CDTF">2026-05-20T07:17:57Z</dcterms:modified>
  <dc:title>Bible.com.au: 1 Timothy 5:1-25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