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642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Timothy 4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hysical exercise has some value, but spiritual exercise is valuable in every way, because it promises life both for the present and for the futur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a true saying, to be completely accepted and believe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struggle and work hard, because we have placed our hope in the living God, who is the Savior of all and especially of those who believ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them these instructions and these teaching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let anyone look down on you because you are young, but be an example for the believers in your speech, your conduct, your love, faith, and purit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til I come, give your time and effort to the public reading of the Scriptures and to preaching and teaching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neglect the spiritual gift that is in you, which was given to you when the prophets spoke and the elders laid their hands on you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ctice these things and devote yourself to them, in order that your progress may be seen by all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tch yourself and watch your teaching. Keep on doing these things, because if you do, you will save both yourself and those who hear you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alse Teachers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pirit says clearly that some people will abandon the faith in later times; they will obey lying spirits and follow the teachings of demon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ch teachings are spread by deceitful liars, whose consciences are dead, as if burnt with a hot iro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ch people teach that it is wrong to marry and to eat certain foods. But God created those foods to be eaten, after a prayer of thanks, by those who are believers and have come to know the trut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thing that God has created is good; nothing is to be rejected, but everything is to be received with a prayer of thanks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the word of God and the prayer make it acceptable to God.A Good Servant of Christ Jesus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give these instructions to the believers, you will be a good servant of Christ Jesus, as you feed yourself spiritually on the words of faith and of the true teaching which you have follow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keep away from those godless legends, which are not worth telling. Keep yourself in training for a godly lif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5">
  <a:themeElements>
    <a:clrScheme name="Theme8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2026-06-15T07:55:51Z</dcterms:created>
  <dcterms:modified xsi:type="dcterms:W3CDTF">2026-06-15T07:55:51Z</dcterms:modified>
  <dc:title>Bible.com.au: 1 Timothy 4:1-16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