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137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3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urch helpers must also have a good character and be sincere; they must not drink too much wine or be greedy for money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ould hold to the revealed truth of the faith with a clear conscien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ould be tested first, and then, if they pass the test, they are to ser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wives also must be of good character and must not gossip; they must be sober and honest in everyth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hurch helper must have only one wife, and be able to manage his children and family wel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helpers who do their work well win for themselves a good standing and are able to speak boldly about their faith in Christ Jesus.The Great Secret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 write this letter to you, I hope to come and see you so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I delay, this letter will let you know how we should conduct ourselves in God's household, which is the church of the living God, the pillar and support of the tr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n deny how great is the secret of our religion:He appeared in human form,was shown to be right by the Spirit,and was seen by angels.He was preached among the nations,was believed in throughout the world,and was taken up to heav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ders in the Churc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true saying: If a man is eager to be a church leader, he desires an excellent wor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hurch leader must be without fault; he must have only one wife, be sober, self-controlled, and orderly; he must welcome strangers in his home; he must be able to teach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ust not be a drunkard or a violent man, but gentle and peaceful; he must not love money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ust be able to manage his own family well and make his children obey him with all respec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a man does not know how to manage his own family, how can he take care of the church of Go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ust be mature in the faith, so that he will not swell up with pride and be condemned, as the Devil wa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ould be a man who is respected by the people outside the church, so that he will not be disgraced and fall into the Devil's trap.Helpers in the Churc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2026-05-21T21:04:44Z</dcterms:created>
  <dcterms:modified xsi:type="dcterms:W3CDTF">2026-05-21T21:04:44Z</dcterms:modified>
  <dc:title>Bible.com.au: 1 Timothy 3:1-16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