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71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urch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st of all, then, I urge that petitions, prayers, requests, and thanksgivings be offered to God for all peopl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kings and all others who are in authority, that we may live a quiet and peaceful life with all reverence toward God and with proper conduc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good and it pleases God our Savior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ants everyone to be saved and to come to know the tr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is one God, and there is one who brings God and human beings together, the man Christ Jesus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to redeem the whole human race. That was the proof at the right time that God wants everyone to be save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is why I was sent as an apostle and teacher of the Gentiles, to proclaim the message of faith and truth. I am not lying; I am telling the truth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every church service I want the men to pray, men who are dedicated to God and can lift up their hands in prayer without anger or argumen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want the women to be modest and sensible about their clothes and to dress properly; not with fancy hair styles or with gold ornaments or pearls or expensive dresse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ith good deeds, as is proper for women who claim to be religiou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men should learn in silence and all humil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allow them to teach or to have authority over men; they must keep quie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dam was created first, and then E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not Adam who was deceived; it was the woman who was deceived and broke God's law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woman will be saved through having children, if she perseveres in faith and love and holiness, with modes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2026-09-30T08:01:51Z</dcterms:created>
  <dcterms:modified xsi:type="dcterms:W3CDTF">2026-09-30T08:01:51Z</dcterms:modified>
  <dc:title>Bible.com.au: 1 Timothy 2:1-15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