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62011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imothy 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every church service I want the men to pray, men who are dedicated to God and can lift up their hands in prayer without anger or argumen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so want the women to be modest and sensible about their clothes and to dress properly; not with fancy hair styles or with gold ornaments or pearls or expensive dresses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th good deeds, as is proper for women who claim to be religiou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men should learn in silence and all humilit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 not allow them to teach or to have authority over men; they must keep quie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dam was created first, and then Ev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was not Adam who was deceived; it was the woman who was deceived and broke God's law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 woman will be saved through having children, if she perseveres in faith and love and holiness, with modest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urch Worship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rst of all, then, I urge that petitions, prayers, requests, and thanksgivings be offered to God for all people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kings and all others who are in authority, that we may live a quiet and peaceful life with all reverence toward God and with proper conduc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good and it pleases God our Savior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ants everyone to be saved and to come to know the tru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is one God, and there is one who brings God and human beings together, the man Christ Jesus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ave himself to redeem the whole human race. That was the proof at the right time that God wants everyone to be saved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is why I was sent as an apostle and teacher of the Gentiles, to proclaim the message of faith and truth. I am not lying; I am telling the truth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2026-06-04T20:10:46Z</dcterms:created>
  <dcterms:modified xsi:type="dcterms:W3CDTF">2026-06-04T20:10:46Z</dcterms:modified>
  <dc:title>Bible.com.au: 1 Timothy 2:1-15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