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an apostle of Christ Jesus by order of God our Savior and Christ Jesus our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imothy, my true son in the faith:May God the Father and Christ Jesus our Lord give you grace, mercy, and peace.Warnings against False Teac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nt you to stay in Ephesus, just as I urged you when I was on my way to Macedonia. Some people there are teaching false doctrines, and you must order them to sto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them to give up those legends and those long lists of ancestors, which only produce arguments; they do not serve God's plan, which is known by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urpose of this order is to arouse the love that comes from a pure heart, a clear conscience, and a genuine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people have turned away from these and have lost their way in foolish discuss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ant to be teachers of God's law, but they do not understand their own words or the matters about which they speak with so much confid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know that the Law is good if it is used as it should be u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must be remembered, of course, that laws are made, not for good people, but for lawbreakers and criminals, for the godless and sinful, for those who are not religious or spiritual, for those who kill their fathers or mothers, for murder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immoral, for sexual perverts, for kidnappers, for those who lie and give false testimony or who do anything else contrary to sound doctr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eaching is found in the gospel that was entrusted to me to announce, the Good News from the glorious and blessed God.Gratitude for God's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ive thanks to Christ Jesus our Lord, who has given me strength for my work. I thank him for considering me worthy and appointing me to serv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though in the past I spoke evil of him and persecuted and insulted him. But God was merciful to me because I did not yet have faith and so did not know what I was d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ur Lord poured out his abundant grace on me and gave me the faith and love which are ours in union with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a true saying, to be completely accepted and believed: Christ Jesus came into the world to save sinners. I am the worst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od was merciful to me in order that Christ Jesus might show his full patience in dealing with me, the worst of sinners, as an example for all those who would later believe in him and recei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e eternal King, immortal and invisible, the only God—to him be honor and glory forever and ever!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mothy, my child, I entrust to you this command, which is in accordance with the words of prophecy spoken in the past about you. Use those words as weapons in order to fight w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keep your faith and a clear conscience. Some people have not listened to their conscience and have made a ruin of their fa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ong them are Hymenaeus and Alexander, whom I have punished by handing them over to the power of Satan; this will teach them to stop their blasphem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2026-10-27T02:31:43Z</dcterms:created>
  <dcterms:modified xsi:type="dcterms:W3CDTF">2026-10-27T02:31:43Z</dcterms:modified>
  <dc:title>Bible.com.au: 1 Timothy 1:1-20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