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11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imothy 1: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t must be remembered, of course, that laws are made, not for good people, but for lawbreakers and criminals, for the godless and sinful, for those who are not religious or spiritual, for those who kill their fathers or mothers, for murder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 immoral, for sexual perverts, for kidnappers, for those who lie and give false testimony or who do anything else contrary to sound doctrin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at teaching is found in the gospel that was entrusted to me to announce, the Good News from the glorious and blessed God.Gratitude for God's Merc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give thanks to Christ Jesus our Lord, who has given me strength for my work. I thank him for considering me worthy and appointing me to serve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ven though in the past I spoke evil of him and persecuted and insulted him. But God was merciful to me because I did not yet have faith and so did not know what I was do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our Lord poured out his abundant grace on me and gave me the faith and love which are ours in union with Christ Jes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is a true saying, to be completely accepted and believed: Christ Jesus came into the world to save sinners. I am the worst of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God was merciful to me in order that Christ Jesus might show his full patience in dealing with me, the worst of sinners, as an example for all those who would later believe in him and receive eternal l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o the eternal King, immortal and invisible, the only God—to him be honor and glory forever and ever! Am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imothy, my child, I entrust to you this command, which is in accordance with the words of prophecy spoken in the past about you. Use those words as weapons in order to fight wel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rom Paul, an apostle of Christ Jesus by order of God our Savior and Christ Jesus our hop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keep your faith and a clear conscience. Some people have not listened to their conscience and have made a ruin of their fai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mong them are Hymenaeus and Alexander, whom I have punished by handing them over to the power of Satan; this will teach them to stop their blasphem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Timothy, my true son in the faith:May God the Father and Christ Jesus our Lord give you grace, mercy, and peace.Warnings against False Teach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ant you to stay in Ephesus, just as I urged you when I was on my way to Macedonia. Some people there are teaching false doctrines, and you must order them to sto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ell them to give up those legends and those long lists of ancestors, which only produce arguments; they do not serve God's plan, which is known by fai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purpose of this order is to arouse the love that comes from a pure heart, a clear conscience, and a genuine fai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me people have turned away from these and have lost their way in foolish discussio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want to be teachers of God's law, but they do not understand their own words or the matters about which they speak with so much confiden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know that the Law is good if it is used as it should be used.]]></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2026-07-05T12:34:44Z</dcterms:created>
  <dcterms:modified xsi:type="dcterms:W3CDTF">2026-07-05T12:34:44Z</dcterms:modified>
  <dc:title>Bible.com.au: 1 Timothy 1:1-20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