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e belong to the day, and we should be sober. We must wear faith and love as a breastplate, and our hope of salvation as a helm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did not choose us to suffer his anger, but to possess salvation through our Lord Jesus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died for us in order that we might live together with him, whether we are alive or dead when he co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encourage one another and help one another, just as you are now doing.Final Instructions and Gree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beg you, our friends, to pay proper respect to those who work among you, who guide and instruct you in the Christian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reat them with the greatest respect and love because of the work they do. Be at peace among yoursel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urge you, our friends, to warn the idle, encourage the timid, help the weak, be patient with every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that no one pays back wrong for wrong, but at all times make it your aim to do good to one another and to all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 joyful alw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ray at all tim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 Ready for the Lord's Com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thankful in all circumstances. This is what God wants from you in your life in union with Christ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restrain the Holy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despise inspired messag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ut all things to the test: keep what is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void every kind of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y the God who gives us peace make you holy in every way and keep your whole being—spirit, soul, and body—free from every fault at the coming of our Lord Jesus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ho calls you will do it, because he is faithf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ray also for us, frie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reet all the believers with the kiss of pe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urge you by the authority of the Lord to read this letter to all the believ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no need to write you, friends, about the times and occasions when these things will happ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grace of our Lord Jesus Christ be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yourselves know very well that the Day of the Lord will come as a thief comes at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people say, “Everything is quiet and safe,” then suddenly destruction will hit them! It will come as suddenly as the pains that come upon a woman in labor, and people will not esca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friends, are not in the darkness, and the Day should not take you by surprise like a thie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of you are people who belong to the light, who belong to the day. We do not belong to the night or to the dark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n, we should not be sleeping like the others; we should be awake and sob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at night when people sleep; it is at night when they get drunk.]]></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2026-07-05T12:31:25Z</dcterms:created>
  <dcterms:modified xsi:type="dcterms:W3CDTF">2026-07-05T12:31:25Z</dcterms:modified>
  <dc:title>Bible.com.au: 1 Thessalonians 5:1-28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