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e belong to the day, and we should be sober. We must wear faith and love as a breastplate, and our hope of salvation as a helme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d did not choose us to suffer his anger, but to possess salvation through our Lord Jesus Chri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died for us in order that we might live together with him, whether we are alive or dead when he com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 encourage one another and help one another, just as you are now doing.Final Instructions and Greet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beg you, our friends, to pay proper respect to those who work among you, who guide and instruct you in the Christian l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reat them with the greatest respect and love because of the work they do. Be at peace among yourselv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urge you, our friends, to warn the idle, encourage the timid, help the weak, be patient with every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e that no one pays back wrong for wrong, but at all times make it your aim to do good to one another and to all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 joyful alw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ray at all tim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e Ready for the Lord's Com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 thankful in all circumstances. This is what God wants from you in your life in union with Christ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 not restrain the Holy Spir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not despise inspired messag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ut all things to the test: keep what is g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void every kind of evi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y the God who gives us peace make you holy in every way and keep your whole being—spirit, soul, and body—free from every fault at the coming of our Lord Jesus Chris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who calls you will do it, because he is faithf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ray also for us, frien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reet all the believers with the kiss of pe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urge you by the authority of the Lord to read this letter to all the believ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is no need to write you, friends, about the times and occasions when these things will happ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grace of our Lord Jesus Christ be with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you yourselves know very well that the Day of the Lord will come as a thief comes at n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people say, “Everything is quiet and safe,” then suddenly destruction will hit them! It will come as suddenly as the pains that come upon a woman in labor, and people will not escap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you, friends, are not in the darkness, and the Day should not take you by surprise like a thie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of you are people who belong to the light, who belong to the day. We do not belong to the night or to the dark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n, we should not be sleeping like the others; we should be awake and sob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is at night when people sleep; it is at night when they get drunk.]]></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2026-09-05T04:27:55Z</dcterms:created>
  <dcterms:modified xsi:type="dcterms:W3CDTF">2026-09-05T04:27:55Z</dcterms:modified>
  <dc:title>Bible.com.au: 1 Thessalonians 5:1-28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