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156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n, whoever rejects this teaching is not rejecting a human being, but God, who gives you his Holy Spir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is no need to write you about love for each other. You yourselves have been taught by God how you should love one an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you have, in fact, behaved like this toward all the believers in all of Macedonia. So we beg you, our friends, to do even mo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ke it your aim to live a quiet life, to mind your own business, and to earn your own living, just as we told you befo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this way you will win the respect of those who are not believers, and you will not have to depend on anyone for what you need.The Lord's Com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ur friends, we want you to know the truth about those who have died, so that you will not be sad, as are those who have no hop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believe that Jesus died and rose again, and so we believe that God will take back with Jesus those who have died believing in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at we are teaching you now is the Lord's teaching: we who are alive on the day the Lord comes will not go ahead of those who have di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 will be the shout of command, the archangel's voice, the sound of God's trumpet, and the Lord himself will come down from heaven. Those who have died believing in Christ will rise to life fir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we who are living at that time will be gathered up along with them in the clouds to meet the Lord in the air. And so we will always be with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Life That Pleases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en, encourage one another with these wor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inally, our friends, you learned from us how you should live in order to please God. This is, of course, the way you have been living. And now we beg and urge you in the name of the Lord Jesus to do even mo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you know the instructions we gave you by the authority of the Lord Jes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 wants you to be holy and completely free from sexual immoral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ach of you should know how to live with your wife in a holy and honorable 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t with a lustful desire, like the heathen who do not know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is matter, then, none of you should do wrong to other Christians or take advantage of them. We have told you this before, and we strongly warned you that the Lord will punish those who do th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d did not call us to live in immorality, but in holiness.]]></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2026-07-24T13:23:14Z</dcterms:created>
  <dcterms:modified xsi:type="dcterms:W3CDTF">2026-07-24T13:23:14Z</dcterms:modified>
  <dc:title>Bible.com.au: 1 Thessalonians 4:1-18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