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our love for you we were ready to share with you not only the Good News from God but even our own lives. You were so dear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remember, our friends, how we worked and toiled! We worked day and night so that we would not be any trouble to you as we preached to you the Good News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our witnesses, and so is God, that our conduct toward you who believe was pure, right, and without fau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know that we treated each one of you just as parents treat their own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encouraged you, we comforted you, and we kept urging you to live the kind of life that pleases God, who calls you to share in his own Kingdom and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is another reason why we always give thanks to God. When we brought you God's message, you heard it and accepted it, not as a message from human beings but as God's message, which indeed it is. For God is at work in you who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friends, the same things happened to you that happened to the churches of God in Judea, to the people there who belong to Christ Jesus. You suffered the same persecutions from your own people that they suffered from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killed the Lord Jesus and the prophets, and persecuted us. How displeasing they are to God! How hostile they are to ever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even tried to stop us from preaching to the Gentiles the message that would bring them salvation. In this way they have brought to completion all the sins they have always committed. And now God's anger has at last come down on them!Paul's Desire to Visit Them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us, friends, when we were separated from you for a little while—not in our thoughts, of course, but only in body—how we missed you and how hard we tried to see you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Work in Thessalon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anted to return to you. I myself tried to go back more than once, but Satan would not let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it is you—you, no less than others!—who are our hope, our joy, and our reason for boasting of our victory in the presence of our Lord Jesus when he co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deed, you are our pride and our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ur friends, you yourselves know that our visit to you was not a fail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how we had already been mistreated and insulted in Philippi before we came to you in Thessalonica. And even though there was much opposition, our God gave us courage to tell you the Good News that comes from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appeal to you is not based on error or impure motives, nor do we try to trick an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stead, we always speak as God wants us to, because he has judged us worthy to be entrusted with the Good News. We do not try to please people, but to please God, who tests our mo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very well that we did not come to you with flattering talk, nor did we use words to cover up greed—God is our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id not try to get praise from anyone, either from you or from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ough as apostles of Christ we could have made demands on you. But we were gentle when we were with you, like a mother taking care of her childre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2026-06-06T02:38:32Z</dcterms:created>
  <dcterms:modified xsi:type="dcterms:W3CDTF">2026-06-06T02:38:32Z</dcterms:modified>
  <dc:title>Bible.com.au: 1 Thessalonians 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