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5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ose people speak about how you received us when we visited you, and how you turned away from idols to God, to serve the true and liv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wait for his Son to come from heaven—his Son Jesus, whom he raised from death and who rescues us from God's anger that is com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Silas, and Timothy—To the people of the church in Thessalonica, who belong to God the Father and the Lord Jesus Christ:May grace and peace be yours.The Life and Faith of the Thessaloni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always thank God for you all and always mention you in our pray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remember before our God and Father how you put your faith into practice, how your love made you work so hard, and how your hope in our Lord Jesus Christ is fir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ur friends, we know that God loves you and has chosen you to be his 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brought the Good News to you, not with words only, but also with power and the Holy Spirit, and with complete conviction of its truth. You know how we lived when we were with you; it was for your own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imitated us and the Lord; and even though you suffered much, you received the message with the joy that comes from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you became an example to all believers in Macedonia and Acha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ot only did the message about the Lord go out from you throughout Macedonia and Achaia, but the news about your faith in God has gone everywhere. There is nothing, then, that we need to say.]]></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2026-07-23T22:04:12Z</dcterms:created>
  <dcterms:modified xsi:type="dcterms:W3CDTF">2026-07-23T22:04:12Z</dcterms:modified>
  <dc:title>Bible.com.au: 1 Thessalonians 1:1-10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