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 since I brought them out of Egypt, they have turned away from me and worshiped other gods; and now they are doing to you what they have always done to 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listen to them, but give them strict warnings and explain how their kings will treat them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told the people who were asking him for a king everything that the Lord had said to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how your king will treat you,” Samuel explained. “He will make soldiers of your sons; some of them will serve in his war chariots, others in his cavalry, and others will run before his chario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make some of them officers in charge of a thousand men, and others in charge of fifty men. Your sons will have to plow his fields, harvest his crops, and make his weapons and the equipment for his chario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aughters will have to make perfumes for him and work as his cooks and his bake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your best fields, vineyards, and olive groves, and give them to his official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a tenth of your grain and of your grapes for his court officers and other officia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your servants and your best cattle and donkeys, and make them work for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take a tenth of your flocks. And you yourselves will become his slav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Ask for a K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at time comes, you will complain bitterly because of your king, whom you yourselves chose, but the Lord will not listen to your complaints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eople paid no attention to Samuel, but said, “No! We want a king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we will be like other nations, with our own king to rule us and to lead us out to war and to fight our battles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listened to everything they said and then went and told it to the Lor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nswered, “Do what they want and give them a king.” Then Samuel told all the men of Israel to go back ho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amuel grew old, he made his sons judges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lder son was named Joel and the younger one Abijah; they were judges in Beershe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did not follow their father's example; they were interested only in making money, so they accepted bribes and did not decide cases honestl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ll the leaders of Israel met together, went to Samuel in Ramah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id to him, “Look, you are getting old and your sons don't follow your example. So then, appoint a king to rule over us, so that we will have a king, as other countries have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muel was displeased with their request for a king; so he prayed to the Lord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, “Listen to everything the people say to you. You are not the one they have rejected; I am the one they have rejected as their k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2026-08-03T11:05:27Z</dcterms:created>
  <dcterms:modified xsi:type="dcterms:W3CDTF">2026-08-03T11:05:27Z</dcterms:modified>
  <dc:title>Bible.com.au: 1 Samuel 8:1-22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