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uring that time David and his men would attack the people of Geshur, Girzi, and Amalek, who had been living in the region a very long time. He would raid their land as far as Shur, all the way down to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lling all the men and women and taking the sheep, cattle, donkeys, camels, and even the clothes. Then he would come back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would ask him, “Where did you go on a raid this time?” and David would tell him that he had gone to the southern part of Judah or to the territory of the clan of Jerahmeel or to the territory where the Kenites li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would kill everyone, men and women, so that no one could go back to Gath and report what he and his men had really done. This is what David did the whole time he lived in Philist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chish trusted David and said to himself, “He is hated so much by his own people the Israelites that he will have to serve me all his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mong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aid to himself, “One of these days Saul will kill me. The best thing for me to do is to escape to Philistia. Then Saul will give up looking for me in Israel, and I will be sa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and his six hundred men went over at once to Achish son of Maoch,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ettled there in Gath with their families. David had his two wives with him, Ahinoam from Jezreel, and Abigail, Nabal's widow, from Carm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aul heard that David had fled to Gath, he gave up trying to fin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said to Achish, “If you are my friend, let me have a small town to live in. There is no need, sir, for me to live with you in the capital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chish gave him the town of Ziklag, and for this reason Ziklag has belonged to the kings of Judah ever si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lived in Philistia for sixteen month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2026-08-03T11:07:56Z</dcterms:created>
  <dcterms:modified xsi:type="dcterms:W3CDTF">2026-08-03T11:07:56Z</dcterms:modified>
  <dc:title>Bible.com.au: 1 Samuel 27:1-12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