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5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5: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avid's men delivered this message to Nabal in David's name. Then they waited the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Nabal finally answered, “David? Who is he? I've never heard of him! The country is full of runaway slaves nowaday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m not going to take my bread and water, and the animals I have butchered for my sheepshearers, and give them to people who come from I don't know whe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avid's men went back to him and told him what Nabal had sai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ckle on your swords!” he ordered, and they all did. David also buckled on his sword and left with about four hundred of his men, leaving two hundred behind with the suppli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ne of Nabal's servants said to Nabal's wife Abigail, “Have you heard? David sent some messengers from the wilderness with greetings for our master, but he insulted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et they were very good to us; they never bothered us, and all the time we were with them in the fields, nothing that belonged to us was stol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protected us day and night the whole time we were with them looking after our flock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lease think this over and decide what to do. This could be disastrous for our master and all his family. He is so mean that he won't listen to anybod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bigail quickly gathered two hundred loaves of bread, two leather bags full of wine, five roasted sheep, two bushels of roasted grain, a hundred bunches of raisins, and two hundred cakes of dried figs, and loaded them on donkey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eath of Samu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she said to the servants, “You go on ahead and I will follow you.” But she said nothing to her husb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he was riding her donkey around a bend on a hillside when suddenly she met David and his men coming toward h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avid had been thinking, “Why did I ever protect that fellow's property out here in the wilderness? Not a thing that belonged to him was stolen, and this is how he pays me back for the help I gave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ay God strike me dead if I don't kill every last one of those men before morn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Abigail saw David, she quickly dismounted and threw herself on the grou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t David's feet, and said to him, “Please, sir, listen to me! Let me take the bla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Please, don't pay any attention to Nabal, that good-for-nothing! He is exactly what his name means—a fool! I wasn't there when your servants arrived, si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t is the Lord who has kept you from taking revenge and killing your enemies. And now I swear to you by the living Lord that your enemies and all who want to harm you will be punished like Naba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lease, sir, accept this present I have brought you, and give it to your m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lease forgive me, sir, for any wrong I have done. The Lord will make you king, and your descendants also, because you are fighting his battles; and you will not do anything evil as long as you liv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amuel died, and all the Israelites came together and mourned for him. Then they buried him at his home in Ramah.David and AbigailAfter this, David went to the wilderness of Para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f anyone should attack you and try to kill you, the Lord your God will keep you safe, as someone guards a precious treasure. As for your enemies, however, he will throw them away, as someone hurls stones with a sl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when the Lord has done all the good things he has promised you and has made you king of Isra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you will not have to feel regret or remorse, sir, for having killed without cause or for having taken your own revenge. And when the Lord has blessed you, sir, please do not forget m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David said to her, “Praise the Lord, the God of Israel, who sent you today to meet 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ank God for your good sense and for what you have done today in keeping me from the crime of murder and from taking my own reveng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Lord has kept me from harming you. But I swear by the living God of Israel that if you had not hurried to meet me, all of Nabal's men would have been dead by morni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David accepted what she had brought him and said to her, “Go back home and don't worry. I will do what you wan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bigail went back to Nabal, who was at home having a feast fit for a king. He was drunk and in a good mood, so she did not tell him anything until the next morni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n, after he had sobered up, she told him everything. He suffered a stroke and was completely paralyz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ome ten days later the Lord struck Nabal and he di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re was a man of the clan of Caleb named Nabal, who was from the town of Maon, and who owned land near the town of Carmel. He was a very rich man, the owner of three thousand sheep and one thousand goats. His wife Abigail was beautiful and intelligent, but he was a mean, bad-tempered man.Nabal was shearing his sheep in Carme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hen David heard that Nabal had died, he said, “Praise the Lord! He has taken revenge on Nabal for insulting me and has kept me his servant from doing wrong. The Lord has punished Nabal for his evil.”Then David sent a proposal of marriage to Abigail.]]></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His servants went to her at Carmel and said to her, “David sent us to take you to him to be his wif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bigail bowed down to the ground and said, “I am his servant, ready to wash the feet of his servant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he rose quickly and mounted her donkey. Accompanied by her five maids, she went with David's servants and became his wif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David had married Ahinoam from Jezreel, and now Abigail also became his wif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Meanwhile, Saul had given his daughter Michal, who had been David's wife, to Palti son of Laish, who was from the town of Gallim.]]></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David, who was in the wilderness, heard about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he sent ten young men with orders to go to Carmel, find Nabal, and give him his greeting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instructed them to say to Nabal: “David sends you greetings, my friend, with his best wishes for you, your family, and all that is you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heard that you were shearing your sheep, and he wants you to know that your shepherds have been with us and we did not harm them. Nothing that belonged to them was stolen all the time they were at Carm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ust ask them, and they will tell you. We have come on a feast day, and David asks you to receive us kindly. Please give what you can to us your servants and to your dear friend David.”]]></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2026-08-03T11:07:56Z</dcterms:created>
  <dcterms:modified xsi:type="dcterms:W3CDTF">2026-08-03T11:07:56Z</dcterms:modified>
  <dc:title>Bible.com.au: 1 Samuel 25:1-44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