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8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aul called his troops to war, to march against Keilah and besiege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David heard that Saul was planning to attack him, he said to the priest Abiathar, “Bring the ephod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avid said, “Lord, God of Israel, I have heard that Saul is planning to come to Keilah and destroy it on account of me, your serv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citizens of Keilah hand me over to Saul? Will Saul really come, as I have heard? Lord, God of Israel, I beg you to answer me!”The Lord answered, “Saul will c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ill the citizens of Keilah hand my men and me over to Saul?” David asked again.“They will,” the Lord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about six hundred in all—left Keilah at once and kept on the move. When Saul heard that David had escaped from Keilah, he gave up his plan.David in the Hill Count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tayed in hiding in the hill country, in the wilderness near Ziph. Saul was always trying to find him, but God did not turn David over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saw that Saul was out to kill him.David was at Horesh, in the wilderness near Zi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nathan went to him there and encouraged him with assurances of God's prote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 to him, “Don't be afraid. My father Saul won't be able to harm you. He knows very well that you are the one who will be the king of Israel and that I will be next in rank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Saves the Town of Ke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wo of them made a sacred promise of friendship to each other. David stayed at Horesh, and Jonathan went h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people from Ziph went to Saul at Gibeah and said, “David is hiding out in our territory at Horesh on Mount Hachilah, in the southern part of the Judean wilder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Your Majesty, how much you want to capture him; so come to our territory, and we will make sure that you catc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answered, “May the Lord bless you for being so kind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and make sure once more; find out for certain where he is and who has seen him there. I hear that he is very cun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d out exactly the places where he hides, and be sure to bring back a report to me right away. Then I will go with you, and if he is still in the region, I will hunt him down, even if I have to search the whole land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left and returned to Ziph ahead of Saul. David and his men were in the wilderness of Maon, in a desolate valley in the southern part of the Judean wilder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and his men set out to look for David, but he heard about it and went to a rocky hill in the wilderness of Maon and stayed there. When Saul heard about this, he went after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and his men were on one side of the hill, separated from David and his men, who were on the other side. They were hurrying to get away from Saul and his men, who were closing in on them and were about to captur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ust then a messenger arrived and said to Saul, “Come back at once! The Philistines are invading the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heard that the Philistines were attacking the town of Keilah and were stealing the newly harvested gr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Saul stopped pursuing David and went to fight the Philistines. That is why that place is called Separation Hi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avid left and went to the region of Engedi, where he stayed in hid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asked the Lord, “Shall I go and attack the Philistines?”“Yes,” the Lord answered. “Attack them and save Keil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s men said to him, “We have enough to be afraid of here in Judah; it will be much worse if we go to Keilah and attack the Philistine for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David consulted the Lord again, and the Lord said to him, “Go and attack Keilah, because I will give you victory over the Philisti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nd his men went to Keilah and attacked the Philistines; they killed many of them and took their livestock. And so it was that David saved the t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Abiathar son of Ahimelech escaped and joined David in Keilah, he took the ephod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was told that David had gone to Keilah, and he said, “God has put him in my power. David has trapped himself by going into a walled town with fortified gate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2026-05-20T08:26:23Z</dcterms:created>
  <dcterms:modified xsi:type="dcterms:W3CDTF">2026-05-20T08:26:23Z</dcterms:modified>
  <dc:title>Bible.com.au: 1 Samuel 23:1-29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