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8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avid said to Ahimelech, “Do you have a spear or a sword you can give me? The king's orders made me leave in such a hurry that I didn't have time to get my sword or any other weap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himelech answered, “I have the sword of Goliath the Philistine, whom you killed in Elah Valley; it is behind the ephod, wrapped in a cloth. If you want it, take it—it's the only weapon here.”“Give it to me,” David said. “There is not a better sword anyw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David left, fleeing from Saul, and went to King Achish of G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king's officials said to Achish, “Isn't this David, the king of his country? This is the man about whom the women sang, as they danced, ‘Saul has killed thousands, but David has killed tens of thousan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ir words made a deep impression on David, and he became very much afraid of King Achis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whenever David was around them, he pretended to be insane and acted like a madman when they tried to restrain him; he would scribble on the city gates and let spit drool down his bea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Achish said to his officials, “Look! The man is crazy! Why did you bring him to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n't I have enough madmen already? Why bring another one to bother me with his crazy actions right here in my own hou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Flees from Sau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went to the priest Ahimelech in Nob. Ahimelech came out trembling to meet him and asked, “Why did you come here all by yourself?”]]></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am here on the king's business,” David answered. “He told me not to let anyone know what he sent me to do. As for my men, I have told them to meet me at a certain 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n, what supplies do you have? Give me five loaves of bread or anything else you hav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riest said, “I don't have any ordinary bread, only sacred bread; you can have it if your men haven't had sexual relations recent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f course they haven't,” answered David. “My men always keep themselves ritually pure even when we go out on an ordinary mission; how much more this time when we are on a special miss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priest gave David the sacred bread, because the only bread he had was the loaves offered to God, which had been removed from the sacred table and replaced by fresh bre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ul's chief herdsman, Doeg, who was from Edom, happened to be there that day, because he had to fulfill a religious obligation.)]]></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2026-06-02T20:02:26Z</dcterms:created>
  <dcterms:modified xsi:type="dcterms:W3CDTF">2026-06-02T20:02:26Z</dcterms:modified>
  <dc:title>Bible.com.au: 1 Samuel 21:1-15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