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087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o he was jealous and suspicious of David from that day 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next day an evil spirit from God suddenly took control of Saul, and he raved in his house like a madman. David was playing the harp, as he did every day, and Saul was holding a spea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ll pin him to the wall,” Saul said to himself, and he threw the spear at him twice; but David dodged each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ul was afraid of David because the Lord was with David but had abandon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Saul sent him away and put him in command of a thousand men. David led his men in b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as successful in all he did, because the Lord was with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aul noticed David's success and became even more afraid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everyone in Israel and Judah loved David because he was such a successful leader.David Marries Saul's Daugh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ul said to David, “Here is my older daughter Merab. I will give her to you as your wife on condition that you serve me as a brave and loyal soldier, and fight the Lord's battles.” (Saul was thinking that in this way the Philistines would kill David, and he would not have to do it him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avid answered, “Who am I and what is my family that I should become the king's son-in-l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and David finished their conversation. After that, Saul's son Jonathan was deeply attracted to David and came to love him as much as he loved himse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time came for Merab to be given to David, she was given instead to a man named Adriel from Mehol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aul's daughter Michal, however, fell in love with David, and when Saul heard of this, he was plea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id to himself, “I'll give Michal to David; I will use her to trap him, and he will be killed by the Philistines.” So for the second time Saul said to David, “You will be my son-in-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ordered his officials to speak privately with David and tell him, “The king is pleased with you and all his officials like you; now is a good time for you to marry his daugh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told this to David, and he answered, “It's a great honor to become the king's son-in-law, too great for someone poor and insignificant like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officials told Saul what David had s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Saul ordered them to tell David: “All the king wants from you as payment for the bride are the foreskins of a hundred dead Philistines, as revenge on his enemies.” (This was how Saul planned to have David killed by the Philistin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aul's officials reported to David what Saul had said, and David was delighted with the thought of becoming the king's son-in-law. Before the day set for the wedd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vid and his men went and killed two hundred Philistines. He took their foreskins to the king and counted them all out to him, so that he might become his son-in-law. So Saul had to give his daughter Michal in marriage to Davi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ul realized clearly that the Lord was with David and also that his daughter Michal lov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kept David with him from that day on and did not let him go back ho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he became even more afraid of David and was his enemy as long as he liv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hilistine armies would come and fight, but in every battle David was more successful than any of Saul's other officers. As a result David became very famo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swore eternal friendship with David because of his deep affection fo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took off the robe he was wearing and gave it to David, together with his armor and also his sword, bow, and bel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was successful in all the missions on which Saul sent him, and so Saul made him an officer in his army. This pleased all of Saul's officers and men.Saul Becomes Jealous of Dav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David was returning after killing Goliath and as the soldiers were coming back home, women from every town in Israel came out to meet King Saul. They were singing joyful songs, dancing, and playing tambourines and lyr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ir celebration the women sang, “Saul has killed thousands, but David tens of thous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did not like this, and he became very angry. He said, “For David they claim tens of thousands, but only thousands for me. They will be making him king next!”]]></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2026-06-29T00:22:03Z</dcterms:created>
  <dcterms:modified xsi:type="dcterms:W3CDTF">2026-06-29T00:22:03Z</dcterms:modified>
  <dc:title>Bible.com.au: 1 Samuel 18:1-30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