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9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liath stood and shouted at the Israelites, “What are you doing there, lined up for battle? I am a Philistine, you slaves of Saul! Choose one of your men to figh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wins and kills me, we will be your slaves; but if I win and kill him, you will be our sl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re and now I challenge the Israelite army. I dare you to pick someone to fight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aul and his men heard this, they were terrified.David in Saul's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was the son of Jesse, who was an Ephrathite from Bethlehem in Judah. Jesse had eight sons, and at the time Saul was king, he was already a very old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three oldest sons had gone with Saul to war. The oldest was Eliab, the next was Abinadab, and the third was Shamm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was the youngest son, and while the three oldest brothers stayed with Sa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would go back to Bethlehem from time to time, to take care of his father's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liath challenged the Israelites every morning and evening for forty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se said to David, “Take a half-bushel of this roasted grain and these ten loaves of bread, and hurry with them to your brothers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liath Challenges the Israel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ake these ten cheeses to the commanding officer. Find out how your brothers are getting along and bring back something to show that you saw them and that they are 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Saul, your brothers, and all the other Israelites are in Elah Valley fighting the Philisti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got up early the next morning, left someone else in charge of the sheep, took the food, and went as Jesse had told him to. He arrived at the camp just as the Israelites were going out to their battle line, shouting the war c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ilistine and the Israelite armies took positions for battle, facing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left the food with the officer in charge of the supplies, ran to the battle line, went to his brothers, and asked how they were getting al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he was talking with them, Goliath came forward and challenged the Israelites as he had done before. And David hear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Israelites saw Goliath, they ran away in terr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ook at him!” they said to each other. “Listen to his challenge! King Saul has promised to give a big reward to the man who kills him; the king will also give him his daughter to marry and will not require his father's family to pay tax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asked the men who were near him, “What will the man get who kills this Philistine and frees Israel from this disgrace? After all, who is this heathen Philistine to defy the army of the living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old him what would be done for the man who killed Goli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gathered for battle in Socoh, a town in Judah; they camped at a place called Ephes Dammim, between Socoh and Aze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liab, David's oldest brother, heard David talking to the men. He became angry with David and said, “What are you doing here? Who is taking care of those sheep of yours out there in the wilderness? You smart aleck, you! You just came to watch the fight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what have I done?” David asked. “Can't I even ask a ques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urned to another man and asked him the same question, and every time he asked, he got the same answ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men heard what David had said, and they told Saul, who sent for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said to Saul, “Your Majesty, no one should be afraid of this Philistine! I will go and figh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answered Saul. “How could you fight him? You're just a boy, and he has been a soldier all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Majesty,” David said, “I take care of my father's sheep. Any time a lion or a bear carries off a lam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go after it, attack it, and rescue the lamb. And if the lion or bear turns on me, I grab it by the throat and beat it to de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have killed lions and bears, and I will do the same to this heathen Philistine, who has defied the army of the living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has saved me from lions and bears; he will save me from this Philistine.”“All right,” Saul answered. “Go, and the Lord b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and the Israelites assembled and camped in Elah Valley, where they got ready to fight the Philistin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gave his own armor to David for him to wear: a bronze helmet, which he put on David's head, and a coat of arm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strapped Saul's sword over the armor and tried to walk, but he couldn't, because he wasn't used to wearing them. “I can't fight with all this,” he said to Saul. “I'm not used to it.” So he took it all of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took his shepherd's stick and then picked up five smooth stones from the stream and put them in his bag. With his sling ready, he went out to meet Goliath.David Defeats Goli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Philistine started walking toward David, with his shield bearer walking in front of him. He kept coming clos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he got a good look at David, he was filled with scorn for him because he was just a nice, good-looking bo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d to David, “What's that stick for? Do you think I'm a dog?” And he called down curses from his god on Davi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on,” he challenged David, “and I will give your body to the birds and animals to ea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d answered, “You are coming against me with sword, spear, and javelin, but I come against you in the name of the Lord Almighty, the God of the Israelite armies, which you have defi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very day the Lord will put you in my power; I will defeat you and cut off your head. And I will give the bodies of the Philistine soldiers to the birds and animals to eat. Then the whole world will know that Israel has a Go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everyone here will see that the Lord does not need swords or spears to save his people. He is victorious in battle, and he will put all of you in our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ilistines lined up on one hill and the Israelites on another, with a valley between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oliath started walking toward David again, and David ran quickly toward the Philistine battle line to figh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 reached into his bag and took out a stone, which he slung at Goliath. It hit him on the forehead and broke his skull, and Goliath fell face downward on the grou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so, without a sword, David defeated and killed Goliath with a sling and a st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ran to him, stood over him, took Goliath's sword out of its sheath, and cut off his head and killed him.When the Philistines saw that their hero was dead, they ran awa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men of Israel and Judah shouted and ran after them, pursuing them all the way to Gath and to the gates of Ekron. The Philistines fell wounded all along the road that leads to Shaaraim, as far as Gath and Ekr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Israelites came back from pursuing the Philistines, they looted their camp.]]></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avid got Goliath's head and took it to Jerusalem, but he kept Goliath's weapons in his own tent.David Is Presented to Sau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Saul saw David going out to fight Goliath, he asked Abner, the commander of his army, “Abner, whose son is he?”“I have no idea, Your Majesty,” Abner answer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go and find out,” Saul ordere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o when David returned to camp after killing Goliath, Abner took him to Saul. David was still carrying Goliath'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man named Goliath, from the city of Gath, came out from the Philistine camp to challenge the Israelites. He was over nine feet tal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aul asked him, “Young man, whose son are you?”“I am the son of your servant Jesse from Bethlehem,” David answere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ore bronze armor that weighed about 125 pounds and a bronze helm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legs were also protected by bronze armor, and he carried a bronze javelin slung over his shoul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spear was as thick as the bar on a weaver's loom, and its iron head weighed about fifteen pounds. A soldier walked in front of him carrying his shiel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2026-05-20T13:15:03Z</dcterms:created>
  <dcterms:modified xsi:type="dcterms:W3CDTF">2026-05-20T13:15:03Z</dcterms:modified>
  <dc:title>Bible.com.au: 1 Samuel 17:1-58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