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ptured King Agag of Amalek alive and killed all the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ul and his men spared Agag's life and did not kill the best sheep and cattle, the best calves and lambs, or anything else that was good; they destroyed only what was useless or worthless.Saul Is Rejected as King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Samuel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sorry that I made Saul king; he has turned away from me and disobeyed my commands.” Samuel was angry, and all night long he pleaded with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ly the following morning he went off to find Saul. He heard that Saul had gone to the town of Carmel, where he had built a monument to himself, and then had gone on to Gilga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went up to Saul, who greeted him, saying, “The Lord bless you, Samuel! I have obeyed the Lord's command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asked, “Why, then, do I hear cattle mooing and sheep bleating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answered, “My men took them from the Amalekites. They kept the best sheep and cattle to offer as a sacrifice to the Lord your God, and the rest we have destroyed completely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p,” Samuel ordered, “and I will tell you what the Lord said to me last night.”“Tell me,” Saul s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answered, “Even though you consider yourself of no importance, you are the leader of the tribes of Israel. The Lord anointed you king of Israel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 against the Amalekit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you out with orders to destroy those wicked people of Amalek. He told you to fight until you had killed them 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then, did you not obey him? Why did you rush to grab the loot, and so do what displeases the Lord?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did obey the Lord,” Saul replied. “I went out as he told me to, brought back King Agag, and killed all the Amalekit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n did not kill the best sheep and cattle that they captured; instead, they brought them here to Gilgal to offer as a sacrifice to the Lord your God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, “Which does the Lord prefer: obedience or offerings and sacrifices? It is better to obey him than to sacrifice the best sheep to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ellion against him is as bad as witchcraft, and arrogance is as sinful as idolatry. Because you rejected the Lord's command, he has rejected you as king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s, I have sinned,” Saul replied. “I disobeyed the Lord's command and your instructions. I was afraid of my men and did what they wan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beg you, forgive my sin and go back with me, so that I can worship the Lord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not go back with you,” Samuel answered. “You rejected the Lord's command, and he has rejected you as king of Israel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muel turned to leave, but Saul caught hold of his cloak, and it t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 to Saul, “I am the one whom the Lord sent to anoint you king of his people Israel. Now listen to what the Lord Almighty say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 to him, “The Lord has torn the kingdom of Israel away from you today and given it to someone who is a better man than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's majestic God does not lie or change his mind. He is not a human being—he does not change his mind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sinned,” Saul replied. “But at least show me respect in front of the leaders of my people and all of Israel. Go back with me so that I can worship the Lord your God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amuel went back with him, and Saul worshiped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ring King Agag here to me,” Samuel ordered. Agag came to him, trembling with fear, thinking to himself, “What a bitter thing it is to die!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, “As your sword has made many mothers childless, so now your mother will become childless.” And he cut Agag to pieces in front of the altar in Gilg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muel went to Ramah, and King Saul went home to Gibe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Samuel lived, he never again saw the king; but he grieved over him. The Lord was sorry that he had made Saul king of Israe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oing to punish the people of Amalek because their ancestors opposed the Israelites when they were coming from Egyp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attack the Amalekites and completely destroy everything they have. Don't leave a thing; kill all the men, women, children, and babies; the cattle, sheep, camels, and donkeys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called his forces together and inspected them at Telem: there were 200,000 soldiers from Israel and 10,000 from Jud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and his men went to the city of Amalek and waited in ambush in a dry riverb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 warning to the Kenites, a people whose ancestors had been kind to the Israelites when they came from Egypt: “Go away and leave the Amalekites, so that I won't kill you along with them.” So the Kenites lef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defeated the Amalekites, fighting all the way from Havilah to Shur, east of Egyp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2026-08-03T12:27:46Z</dcterms:created>
  <dcterms:modified xsi:type="dcterms:W3CDTF">2026-08-03T12:27:46Z</dcterms:modified>
  <dc:title>Bible.com.au: 1 Samuel 15:1-35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