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153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husband Elkanah would ask her, “Hannah, why are you crying? Why won't you eat? Why are you always so sad? Don't I mean more to you than ten sons?”Hannah and E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e time, after they had finished their meal in the house of the Lord at Shiloh, Hannah got up. She was deeply distressed, and she cried bitterly as she prayed to the Lord. Meanwhile, Eli the priest was sitting in his place by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nnah made a solemn promise: “Lord Almighty, look at me, your servant! See my trouble and remember me! Don't forget me! If you give me a son, I promise that I will dedicate him to you for his whole life and that he will never have his hair c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nnah continued to pray to the Lord for a long time, and Eli watched her li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was praying silently; her lips were moving, but she made no sound. So Eli thought that she was dru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o her, “Stop making a drunken show of yourself! Stop your drinking and sober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I'm not drunk, sir,” she answered. “I haven't been drinking! I am desperate, and I have been praying, pouring out my troubles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think I am a worthless woman. I have been praying like this because I'm so misera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 in peace,” Eli said, “and may the God of Israel give you what you have asked him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you always think kindly of me,” she replied. Then she went away, ate some food, and was no longer sad.Samuel's Birth and Dedic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kanah and His Family at Shil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ext morning Elkanah and his family got up early, and after worshiping the Lord, they went back home to Ramah. Elkanah had intercourse with his wife Hannah, and the Lord answered her pray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t was that she became pregnant and gave birth to a son. She named him Samuel, and explained, “I asked the Lord fo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ime came again for Elkanah and his family to go to Shiloh and offer to the Lord the yearly sacrifice and the special sacrifice he had promi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time Hannah did not go. She told her husband, “As soon as the child is weaned, I will take him to the house of the Lord, where he will stay all his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answered, “All right, do whatever you think best; stay at home until you have weaned him. And may the Lord make your promise come true.” So Hannah stayed at home and nursed her chi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she had weaned him, she took him to Shiloh, taking along a three-year-old bull, a bushel of flour, and a leather bag full of wine. She took Samuel, young as he was, to the house of the Lord at Shilo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had killed the bull, they took the child to E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nnah said to him, “Excuse me, sir. Do you remember me? I am the woman you saw standing here, praying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sked him for this child, and he gave me what I asked f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 am dedicating him to the Lord. As long as he lives, he will belong to the Lord.”Then they worshiped the Lor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named Elkanah, from the tribe of Ephraim, who lived in the town of Ramah in the hill country of Ephraim. He was the son of Jeroham and grandson of Elihu, and belonged to the family of Tohu, a part of the clan of Zu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kanah had two wives, Hannah and Peninnah. Peninnah had children, but Hannah did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year Elkanah went from Ramah to worship and offer sacrifices to the Lord Almighty at Shiloh, where Hophni and Phinehas, the two sons of Eli, were priests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time Elkanah offered his sacrifice, he would give one share of the meat to Peninnah and one share to each of her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n though he loved Hannah very much he would give her only one share, because the Lord had kept her from having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ninnah, her rival, would torment and humiliate her, because the Lord had kept her child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went on year after year; whenever they went to the house of the Lord, Peninnah would upset Hannah so much that she would cry and refuse to eat anything.]]></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2026-07-07T04:38:31Z</dcterms:created>
  <dcterms:modified xsi:type="dcterms:W3CDTF">2026-07-07T04:38:31Z</dcterms:modified>
  <dc:title>Bible.com.au: 1 Samuel 1:1-28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