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everything, love one another earnestly, because love covers over many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pen your homes to each other without complai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ne, as a good manager of God's different gifts, must use for the good of others the special gift he has received from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 preach must preach God's messages; those who serve must serve with the strength that God gives them, so that in all things praise may be given to God through Jesus Christ, to whom belong glory and power forever and ever. Amen.Suffering as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dear friends, do not be surprised at the painful test you are suffering, as though something unusual were happen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ather be glad that you are sharing Christ's sufferings, so that you may be full of joy when his glory is rev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ppy are you if you are insulted because you are Christ's followers; this means that the glorious Spirit, the Spirit of God, is resting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suffer, it must not be because you are a murderer or a thief or a criminal or a meddler in other people's affai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f you suffer because you are a Christian, don't be ashamed of it, but thank God that you bear Christ'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ime has come for judgment to begin, and God's own people are the first to be judged. If it starts with us, how will it end with those who do not believe the Good News from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anged L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the scripture says,“It is difficult for good people to be saved;what, then, will become of godless sinn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those who suffer because it is God's will for them, should by their good actions trust themselves completely to their Creator, who always keeps his promi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ce Christ suffered physically, you too must strengthen yourselves with the same way of thinking that he had; because whoever suffers physically is no longer involved with 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now on, then, you must live the rest of your earthly lives controlled by God's will and not by human desi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pent enough time in the past doing what the heathen like to do. Your lives were spent in indecency, lust, drunkenness, orgies, drinking parties, and the disgusting worship of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the heathen are surprised when you do not join them in the same wild and reckless living, and so they insul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give an account of themselves to God, who is ready to judge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is why the Good News was preached also to the dead, to those who had been judged in their physical existence as everyone is judged; it was preached to them so that in their spiritual existence they may live as God lives.Good Managers of God's Gif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of all things is near. You must be self-controlled and alert, to be able to pray.]]></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2026-06-02T19:53:25Z</dcterms:created>
  <dcterms:modified xsi:type="dcterms:W3CDTF">2026-06-02T19:53:25Z</dcterms:modified>
  <dc:title>Bible.com.au: 1 Peter 4:1-19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