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conclude: you must all have the same attitude and the same feelings; love one another, and be kind and humble with one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pay back evil with evil or cursing with cursing; instead, pay back with a blessing, because a blessing is what God promised to give you when he call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scripture says,“If you want to enjoy lifeand wish to see good times,you must keep from speaking eviland stop telling l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ust turn away from evil and do good;you must strive for peace with all your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Lord watches over the righteousand listens to their prayers;but he opposes those who do ev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will harm you if you are eager to do what is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even if you should suffer for doing what is right, how happy you are! Do not be afraid of anyone, and do not wor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ave reverence for Christ in your hearts, and honor him as Lord. Be ready at all times to answer anyone who asks you to explain the hope you have 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do it with gentleness and respect. Keep your conscience clear, so that when you are insulted, those who speak evil of your good conduct as followers of Christ will become ashamed of what they s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better to suffer for doing good, if this should be God's will, than for doing evi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ves and Husba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Christ died for sins once and for all, a good man on behalf of sinners, in order to lead you to God. He was put to death physically, but made alive spiritual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n his spiritual existence he went and preached to the imprisoned spiri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were the spirits of those who had not obeyed God when he waited patiently during the days that Noah was building his boat. The few people in the boat—eight in all—were saved by the wa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was a symbol pointing to baptism, which now saves you. It is not the washing off of bodily dirt, but the promise made to God from a good conscience. It saves you through the resurrection of Jesus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has gone to heaven and is at the right side of God, ruling over all angels and heavenly authorities and pow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ame way you wives must submit yourselves to your husbands, so that if any of them do not believe God's word, your conduct will win them over to believe. It will not be necessary for you to say a 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will see how pure and reverent your conduct 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hould not use outward aids to make yourselves beautiful, such as the way you fix your hair, or the jewelry you put on, or the dresses you w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your beauty should consist of your true inner self, the ageless beauty of a gentle and quiet spirit, which is of the greatest value in God's s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devout women of the past who placed their hope in God used to make themselves beautiful by submitting themselves to their husb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rah was like that; she obeyed Abraham and called him her master. You are now her daughters if you do good and are not afraid of any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same way you husbands must live with your wives with the proper understanding that they are more delicate than you. Treat them with respect, because they also will receive, together with you, God's gift of life. Do this so that nothing will interfere with your prayers.Suffering for Doing Right]]></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2026-06-23T03:13:08Z</dcterms:created>
  <dcterms:modified xsi:type="dcterms:W3CDTF">2026-06-23T03:13:08Z</dcterms:modified>
  <dc:title>Bible.com.au: 1 Peter 3:1-22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