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emple will become a pile of ruins, and everyone who passes by will be shocked and amazed. ‘Why did the Lord do this to this land and this Temple?’ they will as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ill answer, ‘It is because they abandoned the Lord their God, who brought their ancestors out of Egypt. They gave their allegiance to other gods and worshiped them. That is why the Lord has brought this disaster on them.’”Solomon's Agreement with Hiram(2 Chronicles 8.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took Solomon twenty years to build the Temple and his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had provided him with all the cedar and pine and with all the gold he wanted for this work. After it was finished, King Solomon gave Hiram twenty towns in the region of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ram went to see them, and he did not lik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to Solomon, “So these, my brother, are the towns you have given me!” For this reason the area is still called Cab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ram had sent Solomon almost five tons of gold.Further Achievements of Solomon(2 Chronicles 8.3-1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Solomon used forced labor to build the Temple and the palace, to fill in land on the east side of the city, and to build the city wall. He also used it to rebuild the cities of Hazor, Megiddo, and Gez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Egypt had attacked Gezer and captured it, killing its inhabitants and setting fire to the city. Then he gave it as a wedding present to his daughter when she married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rebuilt it.) Using his forced labor, Solomon also rebuilt Lower Beth Ho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Appears to Solomon Again(2 Chronicles 7.1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Tamar in the wildernes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where his supplies were kept, the cities for his horses and chariots, and everything else he wanted to build in Jerusalem, in Lebanon, and elsewhere in his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For his forced labor Solomon used the descendants of the people of Canaan whom the Israelites had not killed when they took possession of their land. These included Amorites, Hittites, Perizzites, Hivites, and Jebusites, whose descendants continue to be slaves down to the present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did not make slaves of Israelites; they served as his soldiers, officers, commanders, chariot captains, and caval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ere 550 officials in charge of the forced labor working on Solomon's various building projec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lomon filled in the land on the east side of the city, after his wife, the daughter of the king of Egypt, had moved from David's City to the palace Solomon built for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offered burnt offerings and fellowship offerings on the altar he had built to the Lord. He also burned incense to the Lord. And so he finished building the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also built a fleet of ships at Eziongeber, which is near Elath on the shore of the Gulf of Aqaba, in the land of E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Hiram sent some experienced sailors from his fleet to serve with Solomon's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ailed to the land of Ophir and brought back to Solomon about sixteen tons of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King Solomon had finished building the Temple and the palace and everything else he wanted to bui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him again, as he had in Gib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 “I have heard your prayer. I consecrate this Temple which you have built as the place where I shall be worshiped forever. I will watch over it and protect it for all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ill serve me in honesty and integrity, as your father David did, and if you obey my laws and do everything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keep the promise I made to your father David when I told him that Israel would always be ruled by his descend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or your descendants stop following me, disobey the laws and commands I have given you, and worship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remove my people Israel from the land that I have given them. I will also abandon this Temple which I have consecrated as the place where I am to be worshiped. People everywhere will ridicule Israel and treat her with contemp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2026-06-04T20:20:11Z</dcterms:created>
  <dcterms:modified xsi:type="dcterms:W3CDTF">2026-06-04T20:20:11Z</dcterms:modified>
  <dc:title>Bible.com.au: 1 Kings 9:1-28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