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50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7: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these buildings and the great court were made of fine stones from the foundations to the eaves. The stones were prepared at the quarry and cut to measure, with their inner and outer sides trimmed with saw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foundations were made of large stones prepared at the quarry, some of them twelve feet long and others fifteen feet lo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top of them were other stones, cut to measure, and cedar beam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palace court, the inner court of the Temple, and the entrance room of the Temple had walls with one layer of cedar beams for every three layers of cut stones.Huram's Task(2 Chronicles 2.13,1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ing Solomon sent for a man named Huram, a craftsman living in the city of Tyre, who was skilled in bronze wor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s father, who was no longer living, was from Tyre, and had also been a skilled bronze craftsman; his mother was from the tribe of Naphtali. Huram was an intelligent and experienced craftsman. He accepted King Solomon's invitation to be in charge of all the bronze work.The Two Bronze Columns(2 Chronicles 3.15-1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uram cast two bronze columns, each one 27 feet tall and 18 feet in circumference, and placed them at the entrance of the Tem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also made two bronze capitals, each one 7½ feet tall, to be placed on top of the colum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top of each column was decorated with a design of interwoven cha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wo rows of bronze pomegranat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s Pala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apitals were shaped like lilies, 6 feet ta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ere placed on a rounded section which was above the chain design. There were 200 pomegranates in two rows around each capit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uram placed these two bronze columns in front of the entrance of the Temple: the one on the south side was named Jachin and the one on the north was named Boaz.]]></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ily-shaped bronze capitals were on top of the columns.And so the work on the columns was completed.The Bronze Tank(2 Chronicles 4.2-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uram made a round tank of bronze, 7½ feet deep, 15 feet in diameter, and 45 feet in circumferen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around the outer edge of the rim of the tank were two rows of bronze gourds, which had been cast all in one piece with the rest of the tan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tank rested on the backs of twelve bronze bulls that faced outward, three facing in each direc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ides of the tank were 3 inches thick. Its rim was like the rim of a cup, curving outward like the petals of a lily. The tank held about 10,000 gallons.The Bronze Car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uram also made ten bronze carts; each was 6 feet long, 6 feet wide, and 4½ feet hig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were made of square panels which were set in fram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lomon also built a palace for himself, and it took him thirteen yea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ith the figures of lions, bulls, and winged creatures on the panels; and on the frames, above and underneath the lions and bulls, there were spiral figures in relief.]]></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ach cart had four bronze wheels with bronze axles. At the four corners were bronze supports for a basin; the supports were decorated with spiral figures in relie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 was a circular frame on top for the basin. It projected upward 18 inches from the top of the cart and 7 inches down into it. It had carvings around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wheels were 25 inches high; they were under the panels, and the axles were of one piece with the car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wheels were like chariot wheels; their axles, rims, spokes, and hubs were all of bronz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re were four supports at the bottom corners of each cart, which were of one piece with the car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re was a 9-inch band around the top of each cart; its supports and the panels were of one piece with the car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supports and panels were decorated with figures of winged creatures, lions, and palm trees, wherever there was space for them, with spiral figures all aroun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is, then, is how the carts were made; they were all alike, having the same size and shap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uram also made ten basins, one for each cart. Each basin was 6 feet in diameter and held 200 gall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Hall of the Forest of Lebanon was 150 feet long, 75 feet wide, and 45 feet high. It had three rows of cedar pillars, 15 in each row, with cedar beams resting on them. The ceiling was of cedar, extending over storerooms, which were supported by the pillar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placed five of the carts on the south side of the Temple, and the other five on the north side; the tank he placed at the southeast corner.Summary List of Temple Furnishings(2 Chronicles 4.11—5.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45 ]]></a:t>
            </a:r>
            <a:r>
              <a:rPr lang="en-US" b="1" sz="3000" spc="0" u="none">
                <a:solidFill>
                  <a:srgbClr val="000000">
                    <a:alpha val="100.00%"/>
                  </a:srgbClr>
                </a:solidFill>
                <a:latin typeface="Calibri"/>
              </a:rPr>
              <a:t><![CDATA[Huram also made pots, shovels, and bowls. He completed all his work for King Solomon for the Lord's Temple. This is what he made:The two columnsThe two bowl-shaped capitals on top of the columnsThe design of interwoven chains on each capitalThe 400 bronze pomegranates, in two rows of 100 each around the design on each capitalThe ten cartsThe ten basinsThe tankThe twelve bulls supporting the tankThe pots, shovels, and bowlsAll this equipment for the Temple, which Huram made for King Solomon, was of polished bronz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king had it all made in the foundry between Sukkoth and Zarethan, in the Jordan Valle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lomon did not have these bronze objects weighed, because there were too many of them, and so their weight was never determin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Solomon also had gold furnishings made for the Temple: the altar, the table for the bread offered to Go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ten lampstands that stood in front of the Most Holy Place, five on the south side and five on the north; the flowers, lamps, and tong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 cups, lamp snuffers, bowls, dishes for incense, and the pans used for carrying live coals; and the hinges for the doors of the Most Holy Place and of the outer doors of the Temple. All these furnishings were made of gol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hen King Solomon finished all the work on the Temple, he placed in the Temple storerooms all the things that his father David had dedicated to the Lord—the silver, gold, and other articl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each of the two side walls there were three rows of window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doorways and the windows had rectangular frames, and the three rows of windows in each wall faced the opposite row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Hall of Columns was 75 feet long and 45 feet wide. It had a covered porch, supported by colum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Throne Room, also called the Hall of Judgment, where Solomon decided cases, had cedar panels from the floor to the raft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lomon's own quarters, in another court behind the Hall of Judgment, were made like the other buildings. He also built the same kind of house for his wife, the daughter of the king of Egypt.]]></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2026-08-04T15:53:16Z</dcterms:created>
  <dcterms:modified xsi:type="dcterms:W3CDTF">2026-08-04T15:53:16Z</dcterms:modified>
  <dc:title>Bible.com.au: 1 Kings 7:1-51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