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ollowing are the names of these twelve officers and the districts they were in charge of:Benhur: the hill country of Ephr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ndeker: the cities of Makaz, Shaalbim, Beth Shemesh, Elon, and Beth Ha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nhesed: the cities of Arubboth and Socoh and all the territory of Hep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nabinadab, who was married to Solomon's daughter Taphath: the whole region of D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ana son of Ahilud: the cities of Taanach, Megiddo, and all the region near Beth Shan, near the town of Zarethan, south of the town of Jezreel, as far as the city of Abel Meholah and the city of Jokme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ngeber: the city of Ramoth in Gilead, and the villages in Gilead belonging to the clan of Jair, a descendant of Manasseh, and the region of Argob in Bashan, sixty large towns in all, fortified with walls and with bronze bars on the g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hinadab son of Iddo: the district of Mahana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maaz, who was married to Basemath, another of Solomon's daughters: the territory of Naphta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ana son of Hushai: the region of Asher and the town of Bealo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hoshaphat son of Paruah: the territory of Issach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Offici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imei son of Ela: the territory of Benjam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eber son of Uri: the region of Gilead, which had been ruled by King Sihon of the Amorites and King Og of BashanBesides these twelve, there was one governor over the whole land.Solomon's Prosperous Reig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eople of Judah and Israel were as numerous as the grains of sand on the seashore; they ate and drank, and were happ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lomon's kingdom included all the nations from the Euphrates River to Philistia and the Egyptian border. They paid him taxes and were subject to him all his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upplies Solomon needed each day were 150 bushels of fine flour and 300 bushels of mea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10 ]]></a:t>
            </a:r>
            <a:r>
              <a:rPr lang="en-US" b="1" sz="3000" spc="0" u="none">
                <a:solidFill>
                  <a:srgbClr val="000000">
                    <a:alpha val="100.00%"/>
                  </a:srgbClr>
                </a:solidFill>
                <a:latin typeface="Calibri"/>
              </a:rPr>
              <a:t><![CDATA[stall-fed cattle, 20 pasture-fed cattle, and 100 sheep, besides deer, gazelles, roebucks, and poult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lomon ruled over all the land west of the Euphrates River, from Tiphsah on the Euphrates as far west as the city of Gaza. All the kings west of the Euphrates were subject to him, and he was at peace with all the neighboring countr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long as he lived, the people throughout Judah and Israel lived in safety, each family with its own grapevines and fig tre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lomon had forty thousand stalls for his chariot horses and twelve thousand cavalry hor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is twelve governors, each one in the month assigned to him, supplied the food King Solomon needed for himself and for all who ate in the palace; they always supplied everything need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was king of all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ach governor also supplied his share of barley and straw, where it was needed, for the chariot horses and the work anima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gave Solomon unusual wisdom and insight, and knowledge too great to be measu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lomon was wiser than the wise men of the East or the wise men of Egyp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was the wisest of all men: wiser than Ethan the Ezrahite, and Heman, Calcol, and Darda, the sons of Mahol, and his fame spread throughout all the neighboring countr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composed three thousand proverbs and more than a thousand so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poke of trees and plants, from the Lebanon cedars to the hyssop that grows on walls; he talked about animals, birds, reptiles, and fis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ings all over the world heard of his wisdom and sent people to listen to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se were his high officials:The priest: Azariah son of Zado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ourt secretaries: Elihoreph and Ahijah, sons of ShishaIn charge of the records: Jehoshaphat son of Ahilu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mander of the army: Benaiah son of JehoiadaPriests: Zadok and Abiath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hief of the district governors: Azariah son of NathanRoyal Adviser: the priest Zabud son of Nath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charge of the palace servants: AhisharIn charge of the forced labor: Adoniram son of Abd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omon appointed twelve men as district governors in Israel. They were to provide food from their districts for the king and his household, each man being responsible for one month out of the year.]]></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2026-06-02T19:55:32Z</dcterms:created>
  <dcterms:modified xsi:type="dcterms:W3CDTF">2026-06-02T19:55:32Z</dcterms:modified>
  <dc:title>Bible.com.au: 1 Kings 4:1-34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