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9853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Kings 17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lijah and the Drought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ophet named Elijah, from Tishbe in Gilead, said to King Ahab, “In the name of the Lord, the living God of Israel, whom I serve, I tell you that there will be no dew or rain for the next two or three years until I say so.”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Lord said to Elijah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Leave this place and go east and hide yourself near Cherith Brook, east of the Jorda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rook will supply you with water to drink, and I have commanded ravens to bring you food there.”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lijah obeyed the Lord's command, and went and stayed by Cherith Brook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rank water from the brook, and ravens brought him bread and meat every morning and every evening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a while the brook dried up because of the lack of rain.Elijah and the Widow in Zarephath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Lord said to Elijah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Now go to the town of Zarephath, near Sidon, and stay there. I have commanded a widow who lives there to feed you.”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Elijah went to Zarephath, and as he came to the town gate, he saw a widow gathering firewood. “Please bring me a drink of water,” he said to h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s she was going to get it, he called out, “And please bring me some bread, too.”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answered, “By the living Lord your God I swear that I don't have any bread. All I have is a handful of flour in a bowl and a bit of olive oil in a jar. I came here to gather some firewood to take back home and prepare what little I have for my son and me. That will be our last meal, and then we will starve to death.”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Don't worry,” Elijah said to her. “Go on and prepare your meal. But first make a small loaf from what you have and bring it to me, and then prepare the rest for you and your so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is what the Lord, the God of Israel, says: ‘The bowl will not run out of flour or the jar run out of oil before the day that I, the Lord, send rain.’”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dow went and did as Elijah had told her, and all of them had enough food for many day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 Lord had promised through Elijah, the bowl did not run out of flour nor did the jar run out of oil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 time later the widow's son got sick; he got worse and worse, and finally he die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said to Elijah, “Man of God, why did you do this to me? Did you come here to remind God of my sins and so cause my son's death?”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Give the boy to me,” Elijah said. He took the boy from her arms, carried him upstairs to the room where he was staying, and laid him on the be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he prayed aloud, “O Lord my God, why have you done such a terrible thing to this widow? She has been kind enough to take care of me, and now you kill her son!”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Elijah stretched himself out on the boy three times and prayed, “O Lord my God, restore this child to life!”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answered Elijah's prayer; the child started breathing again and revive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lijah took the boy back downstairs to his mother and said to her, “Look, your son is alive!”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answered, “Now I know that you are a man of God and that the Lord really speaks through you!”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2026-10-02T19:24:56Z</dcterms:created>
  <dcterms:modified xsi:type="dcterms:W3CDTF">2026-10-02T19:24:56Z</dcterms:modified>
  <dc:title>Bible.com.au: 1 Kings 17:1-24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