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6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Elijah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go to the town of Zarephath, near Sidon, and stay there. I have commanded a widow who lives there to feed you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lijah went to Zarephath, and as he came to the town gate, he saw a widow gathering firewood. “Please bring me a drink of water,” he said to 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he was going to get it, he called out, “And please bring me some bread, too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nswered, “By the living Lord your God I swear that I don't have any bread. All I have is a handful of flour in a bowl and a bit of olive oil in a jar. I came here to gather some firewood to take back home and prepare what little I have for my son and me. That will be our last meal, and then we will starve to death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worry,” Elijah said to her. “Go on and prepare your meal. But first make a small loaf from what you have and bring it to me, and then prepare the rest for you and your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, the God of Israel, says: ‘The bowl will not run out of flour or the jar run out of oil before the day that I, the Lord, send rain.’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dow went and did as Elijah had told her, and all of them had enough food for many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ord had promised through Elijah, the bowl did not run out of flour nor did the jar run out of o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widow's son got sick; he got worse and worse, and finally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and the Drou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to Elijah, “Man of God, why did you do this to me? Did you come here to remind God of my sins and so cause my son's death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the boy to me,” Elijah said. He took the boy from her arms, carried him upstairs to the room where he was staying, and laid him on the b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prayed aloud, “O Lord my God, why have you done such a terrible thing to this widow? She has been kind enough to take care of me, and now you kill her son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jah stretched himself out on the boy three times and prayed, “O Lord my God, restore this child to life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 Elijah's prayer; the child started breathing again and revi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took the boy back downstairs to his mother and said to her, “Look, your son is aliv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nswered, “Now I know that you are a man of God and that the Lord really speaks through you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t named Elijah, from Tishbe in Gilead, said to King Ahab, “In the name of the Lord, the living God of Israel, whom I serve, I tell you that there will be no dew or rain for the next two or three years until I say so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Elij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ave this place and go east and hide yourself near Cherith Brook, east of the Jord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ook will supply you with water to drink, and I have commanded ravens to bring you food the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obeyed the Lord's command, and went and stayed by Cherith Broo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nk water from the brook, and ravens brought him bread and meat every morning and every ev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while the brook dried up because of the lack of rain.Elijah and the Widow in Zarephat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2026-06-09T21:58:47Z</dcterms:created>
  <dcterms:modified xsi:type="dcterms:W3CDTF">2026-06-09T21:58:47Z</dcterms:modified>
  <dc:title>Bible.com.au: 1 Kings 17:1-24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