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imri, one of his officers who was in charge of half of the king's chariots, plotted against him. One day in Tirzah, Elah was getting drunk in the home of Arza, who was in charge of the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imri entered the house, assassinated Elah, and succeeded him as king. This happened in the twenty-seventh year of the reign of King Asa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oon as Zimri became king he killed off all the members of Baasha's family. Every male relative and friend was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in accordance with what the Lord had said against Baasha through the prophet Jehu, Zimri killed all the family of Baas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ir idolatry and because they led Israel into sin, Baasha and his son Elah had aroused the anger of the Lord, the Go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else that Elah did is recorded in The History of the Kings of Israel.King Zimri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nty-seventh year of the reign of King Asa of Judah, Zimri ruled in Tirzah over Israel for seven days. The Israelite troops were besieging the city of Gibbethon in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y heard that Zimri had plotted against the king and assassinated him, then and there they all proclaimed their commander Omri king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mri and his troops left Gibbethon and went and besieged Tirz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Zimri saw that the city had fallen, he went into the palace's inner fortress, set the palace on fire, and died in the flam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the prophet Jehu son of Hanani and gave him this message for Baas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happened because of his sins against the Lord. Like his predecessor Jeroboam, he displeased the Lord by his own sins and by leading Israel into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thing else that Zimri did, including the account of his conspiracy, is recorded in The History of the Kings of Israel.King Omri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of Israel were divided: some of them wanted to make Tibni son of Ginath king, and the others were in favor of Om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end, those in favor of Omri won out; Tibni died and Omri becam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n the thirty-first year of the reign of King Asa of Judah, Omri became king of Israel, and he ruled for twelve years. The first six years he ruled in Tirz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n he bought the hill of Samaria for six thousand pieces of silver from a man named Shemer. Omri fortified the hill, built a town there, and named it Samaria, after Shemer, the former owner of the hi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mri sinned against the Lord more than any of his predecess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 Jeroboam before him, he aroused the anger of the Lord, the God of Israel, by his sins and by leading the people into sin and idolat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thing else that Omri did and all his accomplishments are recorded in The History of the Kings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mri died and was buried in Samaria, and his son Ahab succeeded him as king.King Ahab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ere a nobody, but I made you the leader of my people Israel. And now you have sinned like Jeroboam and have led my people into sin. Their sins have aroused my ang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thirty-eighth year of the reign of King Asa of Judah, Ahab son of Omri became king of Israel, and he ruled in Samaria for twenty-two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inned against the Lord more than any of his predecesso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was not enough for him to sin like King Jeroboam; he went further and married Jezebel, the daughter of King Ethbaal of Sidon, and worshiped Ba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built a temple to Baal in Samaria, made an altar for him, and put it in the temp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also put up an image of the goddess Asherah. He did more to arouse the anger of the Lord, the God of Israel, than all the kings of Israel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uring his reign Hiel from Bethel rebuilt Jericho. As the Lord had foretold through Joshua son of Nun, Hiel lost his oldest son Abiram when he laid the foundation of Jericho, and his youngest son Segub when he built the ga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I will do away with you and your family, just as I did with Jerobo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 members of your family who die in the city will be eaten by dogs, and any who die in the open country will be eaten by vult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else that Baasha did and all his brave deeds are recorded in The History of the King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asha died and was buried in Tirzah, and his son Elah succeeded him as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message from the Lord against Baasha and his family was given by the prophet Jehu because of the sins that Baasha committed against the Lord. He aroused the Lord's anger not only because of the evil he did, just as King Jeroboam had done before him, but also because he killed all of Jeroboam's family.King Elah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wenty-sixth year of the reign of King Asa of Judah, Elah son of Baasha became king of Israel, and he ruled in Tirzah for two year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2026-06-24T23:27:13Z</dcterms:created>
  <dcterms:modified xsi:type="dcterms:W3CDTF">2026-06-24T23:27:13Z</dcterms:modified>
  <dc:title>Bible.com.au: 1 Kings 16:1-34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