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ok the kingdom away from David's descendants and gave it to you. But you have not been like my servant David, who was completely loyal to me, obeyed my commands, and did only what I approve 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have committed far greater sins than those who ruled before you. You have rejected me and have aroused my anger by making idols and metal images to worshi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is I will bring disaster on your dynasty and will kill all your male descendants, young and old alike. I will get rid of your family; they will be swept away like du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y members of your family who die in the city will be eaten by dogs, and any who die in the open country will be eaten by vultures. 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hijah went on to say to Jeroboam's wife, “Now go back home. As soon as you enter the town, your son wi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people of Israel will mourn for him and bury him. He will be the only member of Jeroboam's family who will be properly buried, because he is the only one with whom the Lord, the God of Israel, is plea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is going to place a king over Israel who will put an end to Jeroboam's dynas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punish Israel, and she will shake like a reed shaking in a stream. He will uproot the people of Israel from this good land which he gave to their ancestors, and he will scatter them beyond the Euphrates River, because they have aroused his anger by making idols of the goddess Asher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ill abandon Israel because Jeroboam sinned and led the people of Israel into s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oboam's wife went back to Tirzah. Just as she entered her home, the chil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Jeroboam's S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Israel mourned for him and buried him, as the Lord had said through his servant, the prophet Ahijah.The Death of Jerobo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that King Jeroboam did, the wars he fought and how he ruled, are all recorded in The History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oboam ruled as king for twenty-two years. He died and was buried, and his son Nadab succeeded him as king.King Rehoboam of Judah(2 Chronicles 11.5—12.1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s son Rehoboam was forty-one years old when he became king of Judah, and he ruled seventeen years in Jerusalem, the city which the Lord had chosen from all the territory of Israel as the place where he was to be worshiped. Rehoboam's mother was Naamah from Amm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of Judah sinned against the Lord and did more to arouse his anger against them than all their ancestors had d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uilt places of worship for false gods and put up stone pillars and symbols of Asherah to worship on the hills and under shady tre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rst of all, there were men and women who served as prostitutes at those pagan places of worship. The people of Judah practiced all the shameful things done by the people whom the Lord had driven out of the land as the Israelites advanced into the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fifth year of Rehoboam's reign King Shishak of Egypt attacked Jerusal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took away all the treasures in the Temple and in the palace, including the gold shields Solomon had mad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replace them, King Rehoboam made bronze shields and entrusted them to the officers responsible for guarding the palace ga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King Jeroboam's son Abijah got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ry time the king went to the Temple, the guards carried the shields and then returned them to the guardro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thing else that King Rehoboam did is recorded in The History of the Kings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uring all this time Rehoboam and Jeroboam were constantly at war with each oth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ehoboam died and was buried in the royal tombs in David's City and his son Abijah succeeded him as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oboam said to his wife, “Disguise yourself so that no one will recognize you, and go to Shiloh, where the prophet Ahijah lives, the one who said I would be king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him ten loaves of bread, some cakes, and a jar of honey. Ask him what is going to happen to our son, and he will tell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she went to Ahijah's home in Shiloh. Old age had made Ahijah bl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had told him that Jeroboam's wife was coming to ask him about her son, who was sick. And the Lord told Ahijah what to say.When Jeroboam's wife arrived, she pretended to be someone el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Ahijah heard her coming in the door, he said, “Come in. I know you are Jeroboam's wife. Why are you pretending to be someone else? I have bad news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and tell Jeroboam that this is what the Lord, the God of Israel, says to him: ‘I chose you from among the people and made you the ruler of my people Israe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2026-06-06T01:49:06Z</dcterms:created>
  <dcterms:modified xsi:type="dcterms:W3CDTF">2026-06-06T01:49:06Z</dcterms:modified>
  <dc:title>Bible.com.au: 1 Kings 14:1-31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