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0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has commanded me not to eat or drink a thing, and not to return home the same way I c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did not go back the same way he had come, but by another road.The Old Prophet of Beth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at time there was an old prophet living in Bethel. His sons came and told him what the prophet from Judah had done in Bethel that day and what he had said to King Jerobo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ch way did he go when he left?” the old prophet asked them. They showed him the ro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told them to saddle his donkey for him. They did so, and he rode of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wn the road after the prophet from Judah and found him sitting under an oak tree. “Are you the prophet from Judah?” he asked.“I am,” the man answe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ome home and have a meal with me,” he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prophet from Judah answered, “I can't go home with you or accept your hospitality. And I won't eat or drink anything with you 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the Lord has commanded me not to eat or drink a thing, and not to return home the same way I c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old prophet from Bethel said to him, “I, too, am a prophet just like you, and at the Lord's command an angel told me to take you home with me and offer you my hospitality.” But the old prophet was l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Lord's command a prophet from Judah went to Bethel and arrived there as Jeroboam stood at the altar to offer the sacrifi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prophet from Judah went home with the old prophet and had a meal with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they were sitting at the table, the word of the Lord came to the old proph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cried out to the prophet from Judah, “The Lord says that you disobeyed him and did not do what he command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stead, you returned and ate a meal in a place he had ordered you not to eat in. Because of this you will be killed, and your body will not be buried in your family gra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they had finished eating, the old prophet saddled the donkey for the prophet from Jud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rode off. On the way a lion met him and killed him. His body lay on the road, and the donkey and the lion stood beside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me men passed by and saw the body on the road, with the lion standing near by. They went on into Bethel and reported what they had se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old prophet heard about it, he said, “That is the prophet who disobeyed the Lord's command! And so the Lord sent the lion to attack and kill him, just as the Lord said he wou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said to his sons, “Saddle my donkey for me.” They did s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rode off and found the prophet's body lying on the road, with the donkey and the lion still standing by it. The lion had not eaten the body or attacked the donke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llowing the Lord's command, the prophet denounced the altar: “O altar, altar, this is what the Lord says: A child, whose name will be Josiah, will be born to the family of David. He will slaughter on you the priests serving at the pagan altars who offer sacrifices on you, and he will burn human bones on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old prophet picked up the body, put it on the donkey, and brought it back to Bethel to mourn over it and bury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buried it in his own family grave, and he and his sons mourned over it, saying, “Oh my brother, my brot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the burial the prophet said to his sons, “When I die, bury me in this grave and lay my body next to hi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words that he spoke at the Lord's command against the altar in Bethel and against all the places of worship in the towns of Samaria will surely come true.”Jeroboam's Fatal S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ing Jeroboam of Israel still did not turn from his evil ways but continued to choose priests from ordinary families to serve at the altars he had built. He ordained as priest anyone who wanted to be o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is sin on his part brought about the ruin and total destruction of his dynast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rophet went on to say, “This altar will fall apart, and the ashes on it will be scattered. Then you will know that the Lord has spoken through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King Jeroboam heard this, he pointed at him and ordered, “Seize that man!” At once the king's arm became paralyzed so that he couldn't pull it 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ltar suddenly fell apart and the ashes spilled to the ground, as the prophet had predicted in the nam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ing Jeroboam said to the prophet, “Please pray for me to the Lord your God, and ask him to heal my arm!”The prophet prayed to the Lord, and the king's arm was hea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king said to the prophet, “Come home with me and have something to eat. I will reward you for what you hav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ophet answered, “Even if you gave me half of your wealth, I would not go with you or eat or drink anything with you.]]></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2026-05-25T19:36:50Z</dcterms:created>
  <dcterms:modified xsi:type="dcterms:W3CDTF">2026-05-25T19:36:50Z</dcterms:modified>
  <dc:title>Bible.com.au: 1 Kings 13:1-34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