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presProps" Target="presProps.xml"/>
  <Relationship Id="rId59" Type="http://schemas.openxmlformats.org/officeDocument/2006/relationships/viewProps" Target="viewProps.xml"/>
  <Relationship Id="rId6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1:1-5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ne day Adonijah offered a sacrifice of sheep, bulls, and fattened calves at Snake Rock, near the spring of Enrogel. He invited the other sons of King David and the king's officials who were from Judah to come to this sacrificial f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did not invite his half brother Solomon or Nathan the prophet or Benaiah or the king's bodyguards.Solomon Is Made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Nathan went to Bathsheba, Solomon's mother, and asked her, “Haven't you heard that Haggith's son Adonijah has made himself king? And King David doesn't know anything abou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want to save your life and the life of your son Solomon, I would advise you t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o at once to King David and ask him, ‘Your Majesty, didn't you solemnly promise me that my son Solomon would succeed you as king? How is it, then, that Adonijah has becom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athan added, “Then, while you are still talking with King David, I will come in and confirm your sto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Bathsheba went to see the king in his bedroom. He was very old, and Abishag, the young woman from Shunem, was taking care of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thsheba bowed low before the king, and he asked, “What do you wa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answered, “Your Majesty, you made me a solemn promise in the name of the Lord your God that my son Solomon would be king after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donijah has already become king, and you don't know anything about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David in His Old 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He has offered a sacrifice of many bulls, sheep, and fattened calves, and he invited your sons, and Abiathar the priest, and Joab the commander of your army to the feast, but he did not invite your son Solom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r Majesty, all the people of Israel are looking to you to tell them who is to succeed you as k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f you don't, as soon as you are dead, my son Solomon and I will be treated as traito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he was still speaking, when Nathan arrived at the pa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was told that the prophet was there, and Nathan went in and bowed low before th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he said, “Your Majesty, have you announced that Adonijah would succeed you as k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is very day he has gone and offered a sacrifice of many bulls, sheep, and fattened calves. He invited all your sons, Joab the commander of your army, and Abiathar the priest, and right now they are feasting with him and shouting, ‘Long live King Adonij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he did not invite me, sir, or Zadok the priest or Benaiah or Solom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id Your Majesty approve all this and not even tell your officials who is to succeed you as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ing David said, “Ask Bathsheba to come back in”—and she came and stood before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ing David was now a very old man, and although his servants covered him with blankets, he could not keep war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he said to her, “I promise you by the living Lord, who has rescued me from all my troub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at today I will keep the promise I made to you in the name of the Lord, the God of Israel, that your son Solomon would succeed me as k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thsheba bowed low and said, “May my lord the king live forev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King David sent for Zadok, Nathan, and Benaiah. When they came i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said to them, “Take my court officials with you; have my son Solomon ride my own mule, and escort him down to Gihon Spr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here Zadok and Nathan are to anoint him as king of Israel. Then blow the trumpet and shout, ‘Long live King Solom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llow him back here when he comes to sit on my throne. He will succeed me as king, because he is the one I have chosen to be the ruler of Israel and Juda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t shall be done,” answered Benaiah, “and may the Lord your God confirm i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s the Lord has been with Your Majesty, may he also be with Solomon and make his reign even more prosperous than you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o Zadok, Nathan, Benaiah, and the royal bodyguards put Solomon on King David's mule and escorted him to Gihon Sp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his officials said to him, “Your Majesty, let us find a young woman to stay with you and take care of you. She will lie close to you and keep you war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Zadok took the container of olive oil which he had brought from the Tent of the Lord's presence, and anointed Solomon. They blew the trumpet, and all the people shouted, “Long live King Solom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n they all followed him back, shouting for joy and playing flutes, making enough noise to shake the grou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s Adonijah and all his guests were finishing the feast, they heard the noise. And when Joab heard the trumpet, he asked, “What's the meaning of all that noise in the cit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fore he finished speaking, Jonathan, the son of the priest Abiathar, arrived. “Come on in,” Adonijah said. “You're a good man—you must be bringing good new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I'm afraid not,” Jonathan answered. “His Majesty King David has made Solomon k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e sent Zadok, Nathan, Benaiah, and the royal bodyguards to escort him. They had him ride on the king's mul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Zadok and Nathan anointed him as king at Gihon Spring. Then they went into the city, shouting for joy, and the people are now in an uproar. That's the noise you just hea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lomon is now the king.]]></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What is more, the court officials went in to pay their respects to His Majesty King David and said, ‘May your God make Solomon even more famous than you, and may Solomon's reign be even more prosperous than yours.’ Then King David bowed in worship on his be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prayed, ‘Let us praise the Lord, the God of Israel, who has today made one of my descendants succeed me as king, and has let me live to se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 search was made all over Israel for a beautiful young woman, and in Shunem they found such a woman named Abishag, and brought her to the king.]]></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Adonijah's guests were afraid, and they all got up and left, each going his own way.]]></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donijah, in great fear of Solomon, went to the Tent of the Lord's presence and took hold of the corners of the altar.]]></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King Solomon was told that Adonijah was afraid of him and that he was holding on to the corners of the altar and had said, “First, I want King Solomon to swear to me that he will not have me put to death.”]]></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Solomon replied, “If he is loyal, not even a hair on his head will be touched; but if he is not, he will di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King Solomon then sent for Adonijah and had him brought down from the altar. Adonijah went to the king and bowed low before him, and the king said to him, “You may go ho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was very beautiful, and waited on the king and took care of him, but he did not have intercourse with her.Adonijah Claims the Thr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ow that Absalom was dead, Adonijah, the son of David and Haggith, was the oldest surviving son. He was a very handsome man. David had never reprimanded him about anything, and he was ambitious to be king. He provided for himself chariots, horses, and an escort of fifty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alked with Joab (whose mother was Zeruiah) and with Abiathar the priest, and they agreed to support his ca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Zadok the priest, Benaiah son of Jehoiada, Nathan the prophet, Shimei, Rei, and David's bodyguards were not on Adonijah's sid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2026-06-15T08:19:39Z</dcterms:created>
  <dcterms:modified xsi:type="dcterms:W3CDTF">2026-06-15T08:19:39Z</dcterms:modified>
  <dc:title>Bible.com.au: 1 Kings 1:1-53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