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21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ur Victory over the Wor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ever believes that Jesus is the Messiah is a child of God; and whoever loves a father loves his child al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how we know that we love God's children: it is by loving God and obeying his comm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our love for God means that we obey his commands. And his commands are not too hard for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every child of God is able to defeat the world. And we win the victory over the world by means of our f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can defeat the world? Only the person who believes that Jesus is the Son of God.The Witness about Jesus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Christ is the one who came with the water of his baptism and the blood of his death. He came not only with the water, but with both the water and the blood. And the Spirit himself testifies that this is true, because the Spirit is tr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are three witnes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pirit, the water, and the blood; and all three give the same testimo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believe human testimony; but God's testimony is much stronger, and he has given this testimony about his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ose who believe in the Son of God have this testimony in their own heart; but those who do not believe God, have made a liar of him, because they have not believed what God has said about hi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estimony is this: God has given us eternal life, and this life has its source in his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ever has the Son has this life; whoever does not have the Son of God does not have life.Eternal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writing this to you so that you may know that you have eternal life—you that believe in the Son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have courage in God's presence, because we are sure that he hears us if we ask him for anything that is according to his wi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hears us whenever we ask him; and since we know this is true, we know also that he gives us what we ask from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see a believer commit a sin that does not lead to death, you should pray to God, who will give that person life. This applies to those whose sins do not lead to death. But there is sin which leads to death, and I do not say that you should pray to God about th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wrongdoing is sin, but there is sin which does not lead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know that no children of God keep on sinning, for the Son of God keeps them safe, and the Evil One cannot harm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know that we belong to God even though the whole world is under the rule of the Evil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know that the Son of God has come and has given us understanding, so that we know the true God. We live in union with the true God—in union with his Son Jesus Christ. This is the true God, and this is eternal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y children, keep yourselves safe from false go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2026-10-24T23:50:47Z</dcterms:created>
  <dcterms:modified xsi:type="dcterms:W3CDTF">2026-10-24T23:50:47Z</dcterms:modified>
  <dc:title>Bible.com.au: 1 John 5:1-21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