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the water, and the blood; and all three give the same testimo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believe human testimony; but God's testimony is much stronger, and he has given this testimony about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who believe in the Son of God have this testimony in their own heart; but those who do not believe God, have made a liar of him, because they have not believed what God has said about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stimony is this: God has given us eternal life, and this life has its source in his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the Son has this life; whoever does not have the Son of God does not have life.Eternal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his to you so that you may know that you have eternal life—you that believe in the Son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ve courage in God's presence, because we are sure that he hears us if we ask him for anything that is according to his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ears us whenever we ask him; and since we know this is true, we know also that he gives us what we ask from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see a believer commit a sin that does not lead to death, you should pray to God, who will give that person life. This applies to those whose sins do not lead to death. But there is sin which leads to death, and I do not say that you should pray to God about th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rongdoing is sin, but there is sin which does not lead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ur Victory over the Wor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know that no children of God keep on sinning, for the Son of God keeps them safe, and the Evil One cannot har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know that we belong to God even though the whole world is under the rule of the Evil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know that the Son of God has come and has given us understanding, so that we know the true God. We live in union with the true God—in union with his Son Jesus Christ. This is the true God, and this is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children, keep yourselves safe from false go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ever believes that Jesus is the Messiah is a child of God; and whoever loves a father loves his child al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we know that we love God's children: it is by loving God and obeying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our love for God means that we obey his commands. And his commands are not too har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every child of God is able to defeat the world. And we win the victory over the world by means of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can defeat the world? Only the person who believes that Jesus is the Son of God.The Witness about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Christ is the one who came with the water of his baptism and the blood of his death. He came not only with the water, but with both the water and the blood. And the Spirit himself testifies that this is true, because the Spirit is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are three witnesse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2026-07-05T12:38:17Z</dcterms:created>
  <dcterms:modified xsi:type="dcterms:W3CDTF">2026-07-05T12:38:17Z</dcterms:modified>
  <dc:title>Bible.com.au: 1 John 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