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7585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John 5: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Spirit, the water, and the blood; and all three give the same testimon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e believe human testimony; but God's testimony is much stronger, and he has given this testimony about his S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ose who believe in the Son of God have this testimony in their own heart; but those who do not believe God, have made a liar of him, because they have not believed what God has said about his S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testimony is this: God has given us eternal life, and this life has its source in his S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oever has the Son has this life; whoever does not have the Son of God does not have life.Eternal Lif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am writing this to you so that you may know that you have eternal life—you that believe in the Son of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e have courage in God's presence, because we are sure that he hears us if we ask him for anything that is according to his wil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hears us whenever we ask him; and since we know this is true, we know also that he gives us what we ask from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f you see a believer commit a sin that does not lead to death, you should pray to God, who will give that person life. This applies to those whose sins do not lead to death. But there is sin which leads to death, and I do not say that you should pray to God about tha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ll wrongdoing is sin, but there is sin which does not lead to dea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Our Victory over the Worl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e know that no children of God keep on sinning, for the Son of God keeps them safe, and the Evil One cannot harm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e know that we belong to God even though the whole world is under the rule of the Evil On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e know that the Son of God has come and has given us understanding, so that we know the true God. We live in union with the true God—in union with his Son Jesus Christ. This is the true God, and this is eternal lif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y children, keep yourselves safe from false god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oever believes that Jesus is the Messiah is a child of God; and whoever loves a father loves his child also.]]></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is how we know that we love God's children: it is by loving God and obeying his command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our love for God means that we obey his commands. And his commands are not too hard for u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cause every child of God is able to defeat the world. And we win the victory over the world by means of our fai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o can defeat the world? Only the person who believes that Jesus is the Son of God.The Witness about Jesus Chris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esus Christ is the one who came with the water of his baptism and the blood of his death. He came not only with the water, but with both the water and the blood. And the Spirit himself testifies that this is true, because the Spirit is tru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 are three witnesses:]]></a:t>
            </a:r>
          </a:p>
        </p:txBody>
      </p:sp>
    </p:spTree>
  </p:cSld>
  <p:clrMapOvr>
    <a:masterClrMapping/>
  </p:clrMapOvr>
</p:sld>
</file>

<file path=ppt/theme/theme1.xml><?xml version="1.0" encoding="utf-8"?>
<a:theme xmlns:a="http://schemas.openxmlformats.org/drawingml/2006/main" name="Theme10">
  <a:themeElements>
    <a:clrScheme name="Theme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2026-05-20T06:46:22Z</dcterms:created>
  <dcterms:modified xsi:type="dcterms:W3CDTF">2026-05-20T06:46:22Z</dcterms:modified>
  <dc:title>Bible.com.au: 1 John 5:1-21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