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say that we have no sin, we deceive ourselves, and there is no truth i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we confess our sins to God, he will keep his promise and do what is right: he will forgive us our sins and purify us from all our wrongd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say that we have not sinned, we make a liar out of God, and his word is not i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d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write to you about the Word of life, which has existed from the very beginning. We have heard it, and we have seen it with our eyes; yes, we have seen it, and our hands have touche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is life became visible, we saw it; so we speak of it and tell you about the eternal life which was with the Father and was made known to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we have seen and heard we announce to you also, so that you will join with us in the fellowship that we have with the Father and with his Son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rite this in order that our joy may be complete.God Is L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message that we have heard from his Son and announce is this: God is light, and there is no darkness at all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en, we say that we have fellowship with him, yet at the same time live in the darkness, we are lying both in our words and in our a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live in the light—just as he is in the light—then we have fellowship with one another, and the blood of Jesus, his Son, purifies us from every sin.]]></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2026-06-02T19:55:32Z</dcterms:created>
  <dcterms:modified xsi:type="dcterms:W3CDTF">2026-06-02T19:55:32Z</dcterms:modified>
  <dc:title>Bible.com.au: 1 John 1:1-10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