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don't have to limit myself to these everyday examples, because the Law says the same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read in the Law of Moses, “Do not muzzle an ox when you are using it to thresh grain.” Now, is God concerned about ox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idn't he really mean us when he said that? Of course that was written for us. Anyone who plows and anyone who reaps should do their work in the hope of getting a share of the cro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have sown spiritual seed among you. Is it too much if we reap material benefits from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others have the right to expect this from you, don't we have an even greater right?But we haven't made use of this right. Instead, we have endured everything in order not to put any obstacle in the way of the Good News about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rely you know that the men who work in the Temple get their food from the Temple and that those who offer the sacrifices on the altar get a share of the sacrif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ame way, the Lord has ordered that those who preach the gospel should get their living from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 haven't made use of any of these rights, nor am I writing this now in order to claim such rights for myself. I would rather die first! Nobody is going to turn my rightful boast into empty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no right to boast just because I preach the gospel. After all, I am under orders to do so. And how terrible it would be for me if I did not preach the gosp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I did my work as a matter of free choice, then I could expect to be paid; but I do it as a matter of duty, because God has entrusted me with this tas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ights and Duties of an Apos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pay do I get, then? It is the privilege of preaching the Good News without charging for it, without claiming my rights in my work for the gosp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a free man, nobody's slave; but I make myself everybody's slave in order to win as many people as possi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working with the Jews, I live like a Jew in order to win them; and even though I myself am not subject to the Law of Moses, I live as though I were when working with those who are, in order to wi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ame way, when working with Gentiles, I live like a Gentile, outside the Jewish Law, in order to win Gentiles. This does not mean that I don't obey God's law; I am really under Christ's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ong the weak in faith I become weak like one of them, in order to win them. So I become all things to all people, that I may save some of them by whatever means are possi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is I do for the gospel's sake, in order to share in its bless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rely you know that many runners take part in a race, but only one of them wins the prize. Run, then, in such a way as to win the priz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athlete in training submits to strict discipline, in order to be crowned with a wreath that will not last; but we do it for one that will last for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is why I run straight for the finish line; that is why I am like a boxer who does not waste his punch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rden my body with blows and bring it under complete control, to keep myself from being disqualified after having called others to the cont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 I not a free man? Am I not an apostle? Haven't I seen Jesus our Lord? And aren't you the result of my work for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if others do not accept me as an apostle, surely you do! Because of your life in union with the Lord you yourselves are proof of the fact that I am an apos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people criticize me, this is how I defend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I have the right to be given food and drink for my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I have the right to follow the example of the other apostles and the Lord's brothers and Peter, by taking a Christian wife with me on my tri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are Barnabas and I the only ones who have to work for our l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soldiers ever have to pay their own expenses in the army? What farmers do not eat the grapes from their own vineyard? What shepherds do not use the milk from their own sheep?]]></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2026-06-06T01:49:49Z</dcterms:created>
  <dcterms:modified xsi:type="dcterms:W3CDTF">2026-06-06T01:49:49Z</dcterms:modified>
  <dc:title>Bible.com.au: 1 Corinthians 9:1-27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