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od, however, will not improve our relation with God; we shall not lose anything if we do not eat, nor shall we gain anything if we d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careful, however, not to let your freedom of action make those who are weak in the faith fall into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a person whose conscience is weak in this matter sees you, who have so-called “knowledge,” eating in the temple of an idol; will not this encourage him to eat food offered to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this weak person, your brother for whom Christ died, will perish because of your “knowled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is way you will be sinning against Christ by sinning against other Christians and wounding their weak consci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if food makes a believer sin, I will never eat meat again, so as not to make a believer fall into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stion about Food Offered to Ido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what you wrote about food offered to idols.It is true, of course, that “all of us have knowledge,” as they say. Such knowledge, however, puffs a person up with pride; but love builds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who think they know something really don't know as they ought to k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rson who loves God is known by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n, about eating the food offered to idols: we know that an idol stands for something that does not really exist; we know that there is only the on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if there are so-called “gods,” whether in heaven or on earth, and even though there are many of these “gods” and “l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there is for us only one God, the Father, who is the Creator of all things and for whom we live; and there is only one Lord, Jesus Christ, through whom all things were created and through whom we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not everyone knows this truth. Some people have been so used to idols that to this day when they eat such food they still think of it as food that belongs to an idol; their conscience is weak, and they feel they are defiled by the foo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2026-06-05T21:14:09Z</dcterms:created>
  <dcterms:modified xsi:type="dcterms:W3CDTF">2026-06-05T21:14:09Z</dcterms:modified>
  <dc:title>Bible.com.au: 1 Corinthians 8:1-13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