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2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7: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to the unmarried and to the widows I say that it would be better for you to continue to live alone as I d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if you cannot restrain your desires, go ahead and marry—it is better to marry than to burn with pass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married people I have a command which is not my own but the Lord's: a wife must not leave her husb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f she does, she must remain single or else be reconciled to her husband; and a husband must not divorce his w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o the others I say (I, myself, not the Lord): if a Christian man has a wife who is an unbeliever and she agrees to go on living with him, he must not divorce 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f a Christian woman is married to a man who is an unbeliever and he agrees to go on living with her, she must not divorce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 unbelieving husband is made acceptable to God by being united to his wife, and the unbelieving wife is made acceptable to God by being united to her Christian husband. If this were not so, their children would be like pagan children; but as it is, they are acceptable to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owever, if the one who is not a believer wishes to leave the Christian partner, let it be so. In such cases the Christian partner, whether husband or wife, is free to act. God has called you to live in pe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ow can you be sure, Christian wife, that you will not save your husband? Or how can you be sure, Christian husband, that you will not save your wife?Live As God Called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ach of you should go on living according to the Lord's gift to you, and as you were when God called you. This is the rule I teach in all the church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Questions about Marriag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a circumcised man has accepted God's call, he should not try to remove the marks of circumcision; if an uncircumcised man has accepted God's call, he should not get circumcis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whether or not a man is circumcised means nothing; what matters is to obey God's commandmen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ach of you should remain as you were when you accepted God's ca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ere you a slave when God called you? Well, never mind; but if you have a chance to become free, use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a slave who has been called by the Lord is the Lord's free person; in the same way a free person who has been called by Christ is his slav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od bought you for a price; so do not become slaves of peop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y friends, each of you should remain in fellowship with God in the same condition that you were when you were called.Questions about the Unmarried and the Widow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concerning what you wrote about unmarried people: I do not have a command from the Lord, but I give my opinion as one who by the Lord's mercy is worthy of trus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Considering the present distress, I think it is better for a man to stay as he i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o you have a wife? Then don't try to get rid of her. Are you unmarried? Then don't look for a wif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o deal with the matters you wrote about.A man does well not to marr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f you do marry, you haven't committed a sin; and if an unmarried woman marries, she hasn't committed a sin. But I would rather spare you the everyday troubles that married people will hav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at I mean, my friends, is this: there is not much time left, and from now on married people should live as though they were not marri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ose who weep, as though they were not sad; those who laugh, as though they were not happy; those who buy, as though they did not own what they bough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ose who deal in material goods, as though they were not fully occupied with them. For this world, as it is now, will not last much long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would like you to be free from worry. An unmarried man concerns himself with the Lord's work, because he is trying to please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a married man concerns himself with worldly matters, because he wants to please his wif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so he is pulled in two directions. An unmarried woman or a virgin concerns herself with the Lord's work, because she wants to be dedicated both in body and spirit; but a married woman concerns herself with worldly matters, because she wants to please her husban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am saying this because I want to help you. I am not trying to put restrictions on you. Instead, I want you to do what is right and proper, and to give yourselves completely to the Lord's service without any reservatio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n the case of an engaged couple who have decided not to marry: if the man feels that he is not acting properly toward the young woman and if his passions are too strong and he feels that they ought to marry, then they should get married, as he wants to. There is no sin in thi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if a man, without being forced to do so, has firmly made up his mind not to marry, and if he has his will under complete control and has already decided in his own mind what to do—then he does well not to marry the young wom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because there is so much immorality, every man should have his own wife, and every woman should have her own husban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o the man who marries does well, but the one who doesn't marry does even bett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 married woman is not free as long as her husband lives; but if her husband dies, then she is free to be married to any man she wishes, but only if he is a Christia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he will be happier, however, if she stays as she is. That is my opinion, and I think that I too have God's Spiri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 man should fulfill his duty as a husband, and a woman should fulfill her duty as a wife, and each should satisfy the other's nee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 wife is not the master of her own body, but her husband is; in the same way a husband is not the master of his own body, but his wife i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 not deny yourselves to each other, unless you first agree to do so for a while in order to spend your time in prayer; but then resume normal marital relations. In this way you will be kept from giving in to Satan's temptation because of your lack of self-contro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tell you this not as an order, but simply as a permiss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tually I would prefer that all of you were as I am; but each one has a special gift from God, one person this gift, another one that gift.]]></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2026-08-03T11:20:13Z</dcterms:created>
  <dcterms:modified xsi:type="dcterms:W3CDTF">2026-08-03T11:20:13Z</dcterms:modified>
  <dc:title>Bible.com.au: 1 Corinthians 7:1-40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