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49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etter that I wrote you I told you not to associate with immoral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did not mean pagans who are immoral or greedy or are thieves, or who worship idols. To avoid them you would have to get out of the world complet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I meant was that you should not associate with a person who calls himself a believer but is immoral or greedy or worships idols or is a slanderer or a drunkard or a thief. Don't even sit down to eat with such a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fter all, it is none of my business to judge outsiders. God will judge them. But should you not judge the members of your own fellowship? As the scripture says, “Remove the evil person from your gro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mmorality in the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is actually being said that there is sexual immorality among you so terrible that not even the heathen would be guilty of it. I am told that a man is sleeping with his stepm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en, can you be proud? On the contrary, you should be filled with sadness, and the man who has done such a thing should be expelled from your fellow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even though I am far away from you in body, still I am there with you in spirit; and as though I were there with you, I have in the name of our Lord Jesus already passed judgment on the man who has done this terrible thing. As you meet together, and I meet with you in my spirit, by the power of our Lord Jesus present with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hand this man over to Satan for his body to be destroyed, so that his spirit may be saved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not right for you to be proud! You know the saying, “A little bit of yeast makes the whole batch of dough r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remove the old yeast of sin so that you will be entirely pure. Then you will be like a new batch of dough without any yeast, as indeed I know you actually are. For our Passover Festival is ready, now that Christ, our Passover lamb, has been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us celebrate our Passover, then, not with bread having the old yeast of sin and wickedness, but with the bread that has no yeast, the bread of purity and truth.]]></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2026-07-13T09:05:21Z</dcterms:created>
  <dcterms:modified xsi:type="dcterms:W3CDTF">2026-07-13T09:05:21Z</dcterms:modified>
  <dc:title>Bible.com.au: 1 Corinthians 5:1-13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