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I want to remind you, my friends, of the Good News which I preached to you, which you received, and on which your faith stands fi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s the gospel, the message that I preached to you. You are saved by the gospel if you hold firmly to it—unless it was for nothing that you belie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passed on to you what I received, which is of the greatest importance: that Christ died for our sins, as written in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he was buried and that he was raised to life three days later, as written in the Scrip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he appeared to Peter and then to all twelve apost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ppeared to more than five hundred of his followers at once, most of whom are still alive, although some hav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and afterward to all the apost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st of all he appeared also to me—even though I am like someone whose birth was abnorm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all the apostles—I do not even deserve to be called an apostle, because I persecuted God's chur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God's grace I am what I am, and the grace that he gave me was not without effect. On the contrary, I have worked harder than any of the other apostles, although it was not really my own doing, but God's grace working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n, whether it came from me or from them, this is what we all preach, and this is what you believe.Our Resurr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since our message is that Christ has been raised from death, how can some of you say that the dead will not be raised to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at is true, it means that Christ was not ra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s not been raised from death, then we have nothing to preach and you have nothing to belie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 than that, we are shown to be lying about God, because we said that he raised Christ from death—but if it is true that the dead are not raised to life, then he did not raise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neither has Christ been ra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s not been raised, then your faith is a delusion and you are still lost in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ould also mean that the believers in Christ who have died are lo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our hope in Christ is good for this life only and no more, then we deserve more pity than anyone else in all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truth is that Christ has been raised from death, as the guarantee that those who sleep in death will also be rai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just as death came by means of a man, in the same way the rising from death comes by means of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just as all people die because of their union with Adam, in the same way all will be raised to life because of their union with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one will be raised in proper order: Christ, first of all; then, at the time of his coming, those who belong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end will come; Christ will overcome all spiritual rulers, authorities, and powers, and will hand over the Kingdom to God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Christ must rule until God defeats all enemies and puts them under his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o be defeated will be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cripture says, “God put all things under his feet.” It is clear, of course, that the words “all things” do not include God himself, who puts all things under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all things have been placed under Christ's rule, then he himself, the Son, will place himself under God, who placed all things under him; and God will rule completely over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about those people who are baptized for the dead? What do they hope to accomplish? If it is true, as some claim, that the dead are not raised to life, why are those people being baptized for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for us—why would we run the risk of danger every h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friends, I face death every day! The pride I have in you, in our life in union with Christ Jesus our Lord, makes me declare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I have, as it were, fought “wild beasts” here in Ephesus simply from human motives, what have I gained? But if the dead are not raised to life, then, as the saying goes, “Let us eat and drink, for tomorrow we will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be fooled. “Bad companions ruin good charac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ome back to your right senses and stop your sinful ways. I declare to your shame that some of you do not know God.The Resurrection Bod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one will ask, “How can the dead be raised to life? What kind of body will they ha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fool! When you plant a seed in the ground, it does not sprout to life unless it 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you plant is a bare seed, perhaps a grain of wheat or some other grain, not the full-bodied plant that will later grow u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od provides that seed with the body he wishes; he gives each seed its own proper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flesh of living beings is not all the same kind of flesh; human beings have one kind of flesh, animals another, birds another, and fish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re are heavenly bodies and earthly bodies; the beauty that belongs to heavenly bodies is different from the beauty that belongs to earthly bod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un has its own beauty, the moon another beauty, and the stars a different beauty; and even among stars there are different kinds of beau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is how it will be when the dead are raised to life. When the body is buried, it is mortal; when raised, it will be immort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buried, it is ugly and weak; when raised, it will be beautiful and stro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buried, it is a physical body; when raised, it will be a spiritual body. There is, of course, a physical body, so there has to be a spiritual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e scripture says, “The first man, Adam, was created a living being”; but the last Adam is the life-giving Spir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is not the spiritual that comes first, but the physical, and then the spiritu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Adam, made of earth, came from the earth; the second Adam came from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ose who belong to the earth are like the one who was made of earth; those who are of heaven are like the one who came from hea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ust as we wear the likeness of the man made of earth, so we will wear the likeness of the Man from heav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at I mean, friends, is that what is made of flesh and blood cannot share in God's Kingdom, and what is mortal cannot possess immortali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Listen to this secret truth: we shall not all die, but when the last trumpet sounds, we shall all be changed in an instant, as quickly as the blinking of an eye. For when the trumpet sounds, the dead will be raised, never to die again, and we shall 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what is mortal must be changed into what is immortal; what will die must be changed into what cannot d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when this takes place, and the mortal has been changed into the immortal, then the scripture will come true: “Death is destroyed; victory is comple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 Death, is your victory?Where, Death, is your power to hu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eath gets its power to hurt from sin, and sin gets its power from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o gives us the victory through our Lord Jesus Chr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then, my dear friends, stand firm and steady. Keep busy always in your work for the Lord, since you know that nothing you do in the Lord's service is ever useles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2026-10-04T21:34:18Z</dcterms:created>
  <dcterms:modified xsi:type="dcterms:W3CDTF">2026-10-04T21:34:18Z</dcterms:modified>
  <dc:title>Bible.com.au: 1 Corinthians 15:1-58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