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st of all he appeared also to me—even though I am like someone whose birth was abnorm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the least of all the apostles—I do not even deserve to be called an apostle, because I persecuted God's chur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by God's grace I am what I am, and the grace that he gave me was not without effect. On the contrary, I have worked harder than any of the other apostles, although it was not really my own doing, but God's grace working with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n, whether it came from me or from them, this is what we all preach, and this is what you believe.Our Resurre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since our message is that Christ has been raised from death, how can some of you say that the dead will not be raised to l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that is true, it means that Christ was not rais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Christ has not been raised from death, then we have nothing to preach and you have nothing to belie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 than that, we are shown to be lying about God, because we said that he raised Christ from death—but if it is true that the dead are not raised to life, then he did not raise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f the dead are not raised, neither has Christ been ra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rist has not been raised, then your faith is a delusion and you are still lost in your si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esurrection of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ould also mean that the believers in Christ who have died are l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our hope in Christ is good for this life only and no more, then we deserve more pity than anyone else in all the wor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truth is that Christ has been raised from death, as the guarantee that those who sleep in death will also be ra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just as death came by means of a man, in the same way the rising from death comes by means of a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just as all people die because of their union with Adam, in the same way all will be raised to life because of their union with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each one will be raised in proper order: Christ, first of all; then, at the time of his coming, those who belong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end will come; Christ will overcome all spiritual rulers, authorities, and powers, and will hand over the Kingdom to God the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Christ must rule until God defeats all enemies and puts them under his fe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ast enemy to be defeated will be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cripture says, “God put all things under his feet.” It is clear, of course, that the words “all things” do not include God himself, who puts all things under Chri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I want to remind you, my friends, of the Good News which I preached to you, which you received, and on which your faith stands fi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en all things have been placed under Christ's rule, then he himself, the Son, will place himself under God, who placed all things under him; and God will rule completely over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w, what about those people who are baptized for the dead? What do they hope to accomplish? If it is true, as some claim, that the dead are not raised to life, why are those people being baptized for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for us—why would we run the risk of danger every hou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friends, I face death every day! The pride I have in you, in our life in union with Christ Jesus our Lord, makes me declare thi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I have, as it were, fought “wild beasts” here in Ephesus simply from human motives, what have I gained? But if the dead are not raised to life, then, as the saying goes, “Let us eat and drink, for tomorrow we will di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o not be fooled. “Bad companions ruin good charac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Come back to your right senses and stop your sinful ways. I declare to your shame that some of you do not know God.The Resurrection Bod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meone will ask, “How can the dead be raised to life? What kind of body will they ha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fool! When you plant a seed in the ground, it does not sprout to life unless it di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at you plant is a bare seed, perhaps a grain of wheat or some other grain, not the full-bodied plant that will later grow 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s the gospel, the message that I preached to you. You are saved by the gospel if you hold firmly to it—unless it was for nothing that you belie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d provides that seed with the body he wishes; he gives each seed its own proper bod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flesh of living beings is not all the same kind of flesh; human beings have one kind of flesh, animals another, birds another, and fish anoth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re are heavenly bodies and earthly bodies; the beauty that belongs to heavenly bodies is different from the beauty that belongs to earthly bodi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sun has its own beauty, the moon another beauty, and the stars a different beauty; and even among stars there are different kinds of beau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is is how it will be when the dead are raised to life. When the body is buried, it is mortal; when raised, it will be immorta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buried, it is ugly and weak; when raised, it will be beautiful and stro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When buried, it is a physical body; when raised, it will be a spiritual body. There is, of course, a physical body, so there has to be a spiritual bod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e scripture says, “The first man, Adam, was created a living being”; but the last Adam is the life-giving Spir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is not the spiritual that comes first, but the physical, and then the spiritual.]]></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first Adam, made of earth, came from the earth; the second Adam came from hea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passed on to you what I received, which is of the greatest importance: that Christ died for our sins, as written in the Scriptur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ose who belong to the earth are like the one who was made of earth; those who are of heaven are like the one who came from heave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Just as we wear the likeness of the man made of earth, so we will wear the likeness of the Man from heave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hat I mean, friends, is that what is made of flesh and blood cannot share in God's Kingdom, and what is mortal cannot possess immortalit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Listen to this secret truth: we shall not all die, but when the last trumpet sounds, we shall all be changed in an instant, as quickly as the blinking of an eye. For when the trumpet sounds, the dead will be raised, never to die again, and we shall all be change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what is mortal must be changed into what is immortal; what will die must be changed into what cannot di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when this takes place, and the mortal has been changed into the immortal, then the scripture will come true: “Death is destroyed; victory is complet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Where, Death, is your victory?Where, Death, is your power to hur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Death gets its power to hurt from sin, and sin gets its power from the Law.]]></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But thanks be to God who gives us the victory through our Lord Jesus Chris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So then, my dear friends, stand firm and steady. Keep busy always in your work for the Lord, since you know that nothing you do in the Lord's service is ever usel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he was buried and that he was raised to life three days later, as written in the Scripture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he appeared to Peter and then to all twelve apost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ppeared to more than five hundred of his followers at once, most of whom are still alive, although some hav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appeared to James, and afterward to all the apostles.]]></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2026-06-15T08:26:44Z</dcterms:created>
  <dcterms:modified xsi:type="dcterms:W3CDTF">2026-06-15T08:26:44Z</dcterms:modified>
  <dc:title>Bible.com.au: 1 Corinthians 15:1-58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