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2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13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is eternal. There are inspired messages, but they are temporary; there are gifts of speaking in strange tongues, but they will cease; there is knowledge, but it will pa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ur gifts of knowledge and of inspired messages are only partial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what is perfect comes, then what is partial will disappea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was a child, my speech, feelings, and thinking were all those of a child; now that I am an adult, I have no more use for childish way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we see now is like a dim image in a mirror; then we shall see face-to-face. What I know now is only partial; then it will be complete—as complete as God's knowledge of 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anwhile these three remain: faith, hope, and love; and the greatest of these is lov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ay be able to speak the languages of human beings and even of angels, but if I have no love, my speech is no more than a noisy gong or a clanging bel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ay have the gift of inspired preaching; I may have all knowledge and understand all secrets; I may have all the faith needed to move mountains—but if I have no love, I am noth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ay give away everything I have, and even give up my body to be burned—but if I have no love, this does me no go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is patient and kind; it is not jealous or conceited or proud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is not ill-mannered or selfish or irritable; love does not keep a record of wrongs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is not happy with evil, but is happy with the tru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never gives up; and its faith, hope, and patience never fai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2026-06-02T19:53:33Z</dcterms:created>
  <dcterms:modified xsi:type="dcterms:W3CDTF">2026-06-02T19:53:33Z</dcterms:modified>
  <dc:title>Bible.com.au: 1 Corinthians 13:1-13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