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3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fts from the Holy Spir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concerning what you wrote about the gifts from the Holy Spirit.I want you to know the truth about them, my frie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know that while you were still heathen, you were led astray in many ways to the worship of lifeless ido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ant you to know that no one who is led by God's Spirit can say “A curse on Jesus!” and no one can confess “Jesus is Lord,” without being guided by the Holy Spir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are different kinds of spiritual gifts, but the same Spirit gives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are different ways of serving, but the same Lord is ser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are different abilities to perform service, but the same God gives ability to all for their particular serv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pirit's presence is shown in some way in each person for the good of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pirit gives one person a message full of wisdom, while to another person the same Spirit gives a message full of knowled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e and the same Spirit gives faith to one person, while to another person he gives the power to he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pirit gives one person the power to work miracles; to another, the gift of speaking God's message; and to yet another, the ability to tell the difference between gifts that come from the Spirit and those that do not. To one person he gives the ability to speak in strange tongues, and to another he gives the ability to explain what is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is one and the same Spirit who does all this; as he wishes, he gives a different gift to each person.One Body with Many Par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hrist is like a single body, which has many parts; it is still one body, even though it is made up of different par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same way, all of us, whether Jews or Gentiles, whether slaves or free, have been baptized into the one body by the same Spirit, and we have all been given the one Spirit to dri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body itself is not made up of only one part, but of many par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 foot were to say, “Because I am not a hand, I don't belong to the body,” that would not keep it from being a part of the bo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the ear were to say, “Because I am not an eye, I don't belong to the body,” that would not keep it from being a part of the bo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 whole body were just an eye, how could it hear? And if it were only an ear, how could it sm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it is, however, God put every different part in the body just as he wanted it to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ould not be a body if it were all only one p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it is, there are many parts but one bod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n, the eye cannot say to the hand, “I don't need you!” Nor can the head say to the feet, “Well, I don't need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contrary, we cannot do without the parts of the body that seem to be weak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se parts that we think aren't worth very much are the ones which we treat with greater care; while the parts of the body which don't look very nice are treated with special modes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ch the more beautiful parts do not need. God himself has put the body together in such a way as to give greater honor to those parts that nee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 there is no division in the body, but all its different parts have the same concern for one an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one part of the body suffers, all the other parts suffer with it; if one part is praised, all the other parts share its happi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of you are Christ's body, and each one is a part of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church God has put all in place: in the first place apostles, in the second place prophets, and in the third place teachers; then those who perform miracles, followed by those who are given the power to heal or to help others or to direct them or to speak in strange tongu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re not all apostles or prophets or teachers. Not everyone has the power to work mirac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r to heal diseases or to speak in strange tongues or to explain what is s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t your hearts, then, on the more important gifts.Best of all, however, is the following w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2026-09-19T11:23:30Z</dcterms:created>
  <dcterms:modified xsi:type="dcterms:W3CDTF">2026-09-19T11:23:30Z</dcterms:modified>
  <dc:title>Bible.com.au: 1 Corinthians 12:1-31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