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s who were heads of families totaled 1,760. They were experts in all the work carried on in the Temple.The Levites Who Live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The following Levites lived in Jerusalem:Shemaiah son of Hasshub, whose ancestors included Azrikam and Hashabiah, of the clan of MerariBakbakkar, Heresh, and GalalMattaniah son of Mica, whose ancestors included Zichri and AsaphObadiah son of Shemaiah, whose ancestors included Galal and JeduthunBerechiah, the son of Asa and grandson of Elkanah, who lived in the territory that belonged to the town of NetophahThe Temple Guards Who Lived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llowing Temple guards lived in Jerusalem: Shallum, Akkub, Talmon, and Ahiman. Shallum was their lead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wn to that time members of their clans had been stationed at the eastern entrance to the King's Gate. Formerly they had stood guard at the gates to the camps of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allum, the son of Kore and grandson of Ebiasaph, together with his fellow members of the clan of Korah, was responsible for guarding the entrance to the Tent of the Lord's presence, just as their ancestors had been when they were in charge of the Lord's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hinehas son of Eleazar—may the Lord be with him!—had supervised them at one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son of Meshelemiah was also a guard at the entrance to the Tent of the Lord's pres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212 men were chosen as guards for the entrances and gates. They were registered according to the villages where they lived. It was King David and the prophet Samuel who had put their ancestors in these responsible posi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nd their descendants continued to guard the gates to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was a gate facing in each direction, north, south, east, and west, and each had a chief gu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Who Returned from Captiv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guards were assisted by their relatives, who lived in the villages and who had to take turns at guard duty for seven days at a t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our chief guards were Levites and had the final responsibility. They were also responsible for the rooms in the Temple and for the supplies kept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lived near the Temple, because it was their duty to guard it and to open the gates every morning.The Other Lev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ther Levites were responsible for the utensils used in worship. They checked them out and checked them back in every time they were u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s were in charge of the other sacred equipment, and of the flour, wine, olive oil, incense, and spi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responsibility for mixing the spices belonged to the pries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Levite named Mattithiah, oldest son of Shallum, of the clan of Korah, was responsible for preparing the baked offer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embers of the clan of Kohath were responsible for preparing the sacred bread for the Temple every Sabb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 Levite families were responsible for the Temple music. The heads of these families lived in some of the Temple buildings and were free from other duties, because they were on call day and n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men named above were heads of Levite families, according to their ancestral lines. They were the leaders who lived in Jerusalem.The Ancestors and Descendants of King Saul(1 Chronicles 8.29-3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people of Israel were listed according to their families, and this information was recorded in The Book of the Kings of Israel.The people of Judah had been deported to Babylon as punishment for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iel founded the city of Gibeon and settled there. His wife was named Maac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is oldest son was Abdon, and his other sons were Zur, Kish, Baal, Ner, Nada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edor, Ahio, Zechariah, and Miklo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ather of Shimeah. Their descendants lived in Jerusalem near other families of their cl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r was the father of Kish, and Kish was the father of Saul. Saul had four sons: Jonathan, Malchishua, Abinadab, and Eshba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onathan was the father of Meribbaal, who was the father of Mic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icah had four sons: Pithon, Melech, Tarea, and Ahaz.]]></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haz was the father of Jarah, who was the father of three sons: Alemeth, Azmaveth, and Zimri. Zimri was the father of Moz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oza the father of Binea, Binea of Rephaiah, Rephaiah of Eleasah, and Eleasah of Az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zel had six sons: Azrikam, Bocheru, Ishmael, Sheariah, Obadiah, and Han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to return to their property in the cities included Israelite citizens, priests, Levites, and Temple work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ople from the tribes of Judah, Benjamin, Ephraim, and Manasseh went to live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re were 690 families of the tribe of Judah who lived in Jerusalem.The descendants of Judah's son Perez had as their leader Uthai, the son of Ammihud and grandson of Omri. His other ancestors included Imri and Bani.The descendants of Judah's son Shelah had as their leader Asaiah, who was the head of his family.The descendants of Judah's son Zerah had Jeuel as their lead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 following members of the tribe of Benjamin lived in Jerusalem:Sallu son of Meshullam, who was the son of Hodaviah, the son of HassenuahIbneiah son of JerohamElah, the son of Uzzi and grandson of MichriMeshullam son of Shephatiah, who was the son of Reuel, the son of Ibnij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ere 956 families of this tribe living there. All the men named above were heads of families.The Priests Who Lived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The following priests lived in Jerusalem:Jedaiah, Jehoiarib, and JachinAzariah son of Hilkiah (the chief official in the Temple), whose ancestors included Meshullam, Zadok, Meraioth, and AhitubAdaiah son of Jeroham, whose ancestors included Pashhur and MalchijahMaasai son of Adiel, whose ancestors included Jahzerah, Meshullam, Meshillemith, and Immer]]></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2026-07-24T13:24:48Z</dcterms:created>
  <dcterms:modified xsi:type="dcterms:W3CDTF">2026-07-24T13:24:48Z</dcterms:modified>
  <dc:title>Bible.com.au: 1 Chronicles 9:1-44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