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3829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8: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escendants of Benjam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enjamin had five sons. In order of age they were Bela, Ashbel, Ahar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hah, and Raph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descendants of Bela were Addar, Gera, Abihu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bishua, Naaman, Aho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era, Shephuphan, and Hura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The descendants of Ehud were Naaman, Ahijah, and Gera. They were heads of families that lived in Geba, but which were forced out and went to live in Manahath. Gera, the father of Uzza and Ahihud, led them in this mo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Shaharaim divorced two wives, Hushim and Baara. Later, when he lived in the country of Moab, he married Hodesh and had seven sons: Jobab, Zibia, Mesha, Malca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uz, Sachia, and Mirmah. His sons all became heads of famil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also had two sons by Hushim: Abitub and Elpaa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lpaal had three sons: Eber, Misham, and Shemed. It was Shemed who built the cities of Ono and Lod and the surrounding villages.The Benjaminites in Gath and Aijal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riah and Shema were heads of families that settled in the city of Aijalon and drove out the people who lived in the city of Ga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riah's descendants included Ahio, Shashak, Jeremo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Zebadiah, Arad, Ed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ichael, Ishpah, and Joha.The Benjaminites in Jerusal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lpaal's descendants included Zebadiah, Meshullam, Hizki, Heb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shmerai, Izliah, and Jobab.]]></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himei's descendants included Jakim, Zichri, Zabd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lienai, Zillethai, Eli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daiah, Beraiah, and Shimra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hashak's descendants included Ishpan, Eber, Eli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bdon, Zichri, Han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ananiah, Elam, Anthothij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phdeiah, and Penu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eroham's descendants included Shamsherai, Shehariah, Athali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aareshiah, Elijah, and Zichr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se were the ancestral heads of families and their principal descendants who lived in Jerusalem.The Benjaminites in Gibeon and Jerusal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eiel founded the city of Gibeon and settled there. His wife was named Maaca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is oldest son, Abdon. His other sons were Zur, Kish, Baal, Ner, Nadab,]]></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edor, Ahio, Zecharia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Mikloth, the father of Shimeah. Their descendants lived in Jerusalem near other families of their clan.The Family of King Sau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er was the father of Kish, and Kish was the father of King Saul. Saul had four sons: Jonathan, Malchishua, Abinadab, and Eshbaa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onathan was the father of Meribbaal, who was the father of Mica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Micah had four sons: Pithon, Melech, Tarea, and Ahaz.]]></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haz was the father of Jehoaddah, who was the father of three sons: Alemeth, Azmaveth, and Zimri. Zimri was the father of Moz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Moza the father of Binea, Binea of Raphah, Raphah of Eleasah, and Eleasah of Aze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zel had six sons: Azrikam, Bocheru, Ishmael, Sheariah, Obadiah, and Hana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zel's brother Eshek had three sons: Ulam, Jeush, and Eliphele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Ulam's sons were outstanding soldiers and archers. He had a hundred and fifty sons and grandsons in all. All those named above were members of the tribe of Benjami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2026-10-30T13:24:28Z</dcterms:created>
  <dcterms:modified xsi:type="dcterms:W3CDTF">2026-10-30T13:24:28Z</dcterms:modified>
  <dc:title>Bible.com.au: 1 Chronicles 8:1-40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