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uz, Sachia, and Mirmah. His sons all became heads of famil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lso had two sons by Hushim: Abitub and Elpa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paal had three sons: Eber, Misham, and Shemed. It was Shemed who built the cities of Ono and Lod and the surrounding villages.The Benjaminites in Gath and Aija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riah and Shema were heads of families that settled in the city of Aijalon and drove out the people who lived in the city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riah's descendants included Ahio, Shashak, Jerem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Zebadiah, Arad, E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hael, Ishpah, and Joha.The Benjaminite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paal's descendants included Zebadiah, Meshullam, Hizki, Heb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hmerai, Izliah, and Job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imei's descendants included Jakim, Zichri, Zabd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enai, Zillethai, El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daiah, Beraiah, and Shim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shak's descendants included Ishpan, Eber, Eli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don, Zichri, Han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naniah, Elam, Anthothij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phdeiah, and Penu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ham's descendants included Shamsherai, Shehariah, Athal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reshiah, Elijah, and Zich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were the ancestral heads of families and their principal descendants who lived in Jerusalem.The Benjaminites in Gibeon and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iel founded the city of Gibeon and settled there. His wife was named Maac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njamin had five sons. In order of age they were Bela, Ashbel, Aha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oldest son, Abdon. His other sons were Zur, Kish, Baal, Ner, Nad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dor, Ahio, Zechar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ikloth, the father of Shimeah. Their descendants lived in Jerusalem near other families of their clan.The Family of King Sa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r was the father of Kish, and Kish was the father of King Saul. Saul had four sons: Jonathan, Malchishua, Abinadab, and Eshba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was the father of Meribbaal, who was the father of Mic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icah had four sons: Pithon, Melech, Tarea, and Ahaz.]]></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haz was the father of Jehoaddah, who was the father of three sons: Alemeth, Azmaveth, and Zimri. Zimri was the father of Moz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za the father of Binea, Binea of Raphah, Raphah of Eleasah, and Eleasah of Az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zel had six sons: Azrikam, Bocheru, Ishmael, Sheariah, Obadiah, and Ha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zel's brother Eshek had three sons: Ulam, Jeush, and Eliphel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hah, and Rap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lam's sons were outstanding soldiers and archers. He had a hundred and fifty sons and grandsons in all. All those named above were members of the tribe of Benjam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scendants of Bela were Addar, Gera, Abih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shua, Naaman, Aho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era, Shephuphan, and Hu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descendants of Ehud were Naaman, Ahijah, and Gera. They were heads of families that lived in Geba, but which were forced out and went to live in Manahath. Gera, the father of Uzza and Ahihud, led them in this m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haharaim divorced two wives, Hushim and Baara. Later, when he lived in the country of Moab, he married Hodesh and had seven sons: Jobab, Zibia, Mesha, Malca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2026-05-21T01:17:50Z</dcterms:created>
  <dcterms:modified xsi:type="dcterms:W3CDTF">2026-05-21T01:17:50Z</dcterms:modified>
  <dc:title>Bible.com.au: 1 Chronicles 8:1-40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